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3" r:id="rId4"/>
    <p:sldId id="265" r:id="rId5"/>
    <p:sldId id="266" r:id="rId6"/>
    <p:sldId id="267" r:id="rId7"/>
    <p:sldId id="268" r:id="rId8"/>
    <p:sldId id="258" r:id="rId9"/>
    <p:sldId id="259" r:id="rId10"/>
    <p:sldId id="260" r:id="rId11"/>
    <p:sldId id="269" r:id="rId12"/>
    <p:sldId id="270" r:id="rId13"/>
    <p:sldId id="271" r:id="rId14"/>
    <p:sldId id="26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1/24/2019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1/24/2019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Урок математики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Перепись населения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Учитель</a:t>
            </a:r>
            <a:r>
              <a:rPr lang="ru-RU" dirty="0" smtClean="0">
                <a:solidFill>
                  <a:srgbClr val="002060"/>
                </a:solidFill>
              </a:rPr>
              <a:t>: Басакина О.В.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3 класс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85720" y="928670"/>
            <a:ext cx="8501122" cy="435771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002060"/>
                </a:solidFill>
                <a:effectLst/>
              </a:rPr>
              <a:t>  </a:t>
            </a:r>
            <a:r>
              <a:rPr lang="ru-RU" sz="6700" dirty="0" smtClean="0">
                <a:solidFill>
                  <a:srgbClr val="002060"/>
                </a:solidFill>
                <a:effectLst/>
              </a:rPr>
              <a:t>Девиз:</a:t>
            </a:r>
            <a:r>
              <a:rPr lang="ru-RU" dirty="0" smtClean="0">
                <a:solidFill>
                  <a:srgbClr val="002060"/>
                </a:solidFill>
                <a:effectLst/>
              </a:rPr>
              <a:t/>
            </a:r>
            <a:br>
              <a:rPr lang="ru-RU" dirty="0" smtClean="0">
                <a:solidFill>
                  <a:srgbClr val="002060"/>
                </a:solidFill>
                <a:effectLst/>
              </a:rPr>
            </a:br>
            <a:r>
              <a:rPr lang="ru-RU" dirty="0" smtClean="0">
                <a:solidFill>
                  <a:srgbClr val="002060"/>
                </a:solidFill>
                <a:effectLst/>
              </a:rPr>
              <a:t> «Мы </a:t>
            </a:r>
            <a:r>
              <a:rPr lang="ru-RU" dirty="0" smtClean="0">
                <a:solidFill>
                  <a:srgbClr val="002060"/>
                </a:solidFill>
                <a:effectLst/>
              </a:rPr>
              <a:t>пришли сюда учиться</a:t>
            </a:r>
            <a:br>
              <a:rPr lang="ru-RU" dirty="0" smtClean="0">
                <a:solidFill>
                  <a:srgbClr val="002060"/>
                </a:solidFill>
                <a:effectLst/>
              </a:rPr>
            </a:br>
            <a:r>
              <a:rPr lang="ru-RU" dirty="0" smtClean="0">
                <a:solidFill>
                  <a:srgbClr val="002060"/>
                </a:solidFill>
                <a:effectLst/>
              </a:rPr>
              <a:t>  </a:t>
            </a:r>
            <a:r>
              <a:rPr lang="ru-RU" dirty="0" smtClean="0">
                <a:solidFill>
                  <a:srgbClr val="002060"/>
                </a:solidFill>
                <a:effectLst/>
              </a:rPr>
              <a:t>  Не </a:t>
            </a:r>
            <a:r>
              <a:rPr lang="ru-RU" dirty="0" smtClean="0">
                <a:solidFill>
                  <a:srgbClr val="002060"/>
                </a:solidFill>
                <a:effectLst/>
              </a:rPr>
              <a:t>лениться, а трудиться,</a:t>
            </a:r>
            <a:br>
              <a:rPr lang="ru-RU" dirty="0" smtClean="0">
                <a:solidFill>
                  <a:srgbClr val="002060"/>
                </a:solidFill>
                <a:effectLst/>
              </a:rPr>
            </a:br>
            <a:r>
              <a:rPr lang="ru-RU" dirty="0" smtClean="0">
                <a:solidFill>
                  <a:srgbClr val="002060"/>
                </a:solidFill>
                <a:effectLst/>
              </a:rPr>
              <a:t> </a:t>
            </a:r>
            <a:r>
              <a:rPr lang="ru-RU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dirty="0" smtClean="0">
                <a:solidFill>
                  <a:srgbClr val="002060"/>
                </a:solidFill>
                <a:effectLst/>
              </a:rPr>
              <a:t>Только тот, кто много знает</a:t>
            </a:r>
            <a:br>
              <a:rPr lang="ru-RU" dirty="0" smtClean="0">
                <a:solidFill>
                  <a:srgbClr val="002060"/>
                </a:solidFill>
                <a:effectLst/>
              </a:rPr>
            </a:br>
            <a:r>
              <a:rPr lang="ru-RU" dirty="0" smtClean="0">
                <a:solidFill>
                  <a:srgbClr val="002060"/>
                </a:solidFill>
                <a:effectLst/>
              </a:rPr>
              <a:t> </a:t>
            </a:r>
            <a:r>
              <a:rPr lang="ru-RU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dirty="0" smtClean="0">
                <a:solidFill>
                  <a:srgbClr val="002060"/>
                </a:solidFill>
                <a:effectLst/>
              </a:rPr>
              <a:t>В жизни что-то достигает».</a:t>
            </a:r>
            <a:br>
              <a:rPr lang="ru-RU" dirty="0" smtClean="0">
                <a:solidFill>
                  <a:srgbClr val="002060"/>
                </a:solidFill>
                <a:effectLst/>
              </a:rPr>
            </a:br>
            <a:endParaRPr lang="ru-RU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января</a:t>
            </a:r>
            <a:br>
              <a:rPr lang="ru-RU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Классная работа</a:t>
            </a:r>
            <a:endParaRPr lang="ru-RU" sz="6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января</a:t>
            </a:r>
            <a:br>
              <a:rPr lang="ru-RU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Классная работа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2928934"/>
            <a:ext cx="7874156" cy="1571636"/>
          </a:xfrm>
        </p:spPr>
        <p:txBody>
          <a:bodyPr/>
          <a:lstStyle/>
          <a:p>
            <a:r>
              <a:rPr lang="ru-RU" sz="5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5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9   11   14</a:t>
            </a:r>
            <a:endParaRPr lang="ru-RU" sz="5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января</a:t>
            </a:r>
            <a:br>
              <a:rPr lang="ru-RU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Классная работа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844" y="3357562"/>
            <a:ext cx="8786874" cy="1571636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9  11  14  18  23  29  36  44  53</a:t>
            </a:r>
          </a:p>
          <a:p>
            <a:endParaRPr lang="ru-RU" sz="4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8000" dirty="0" smtClean="0">
                <a:solidFill>
                  <a:srgbClr val="002060"/>
                </a:solidFill>
              </a:rPr>
              <a:t>Тема:</a:t>
            </a:r>
            <a:endParaRPr lang="ru-RU" sz="8000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2704664"/>
            <a:ext cx="8715436" cy="1509712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Перепись населения</a:t>
            </a:r>
            <a:endParaRPr lang="ru-RU" sz="6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6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7572428" cy="1500198"/>
          </a:xfrm>
        </p:spPr>
        <p:txBody>
          <a:bodyPr/>
          <a:lstStyle/>
          <a:p>
            <a:r>
              <a:rPr lang="ru-RU" sz="5400" dirty="0" smtClean="0">
                <a:solidFill>
                  <a:srgbClr val="002060"/>
                </a:solidFill>
              </a:rPr>
              <a:t>Задачи урока:</a:t>
            </a:r>
            <a:endParaRPr lang="ru-RU" sz="5400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2285992"/>
            <a:ext cx="8715436" cy="250033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1. Узнать</a:t>
            </a: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что такое перепись населения</a:t>
            </a: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когда </a:t>
            </a: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она проводилась </a:t>
            </a: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последний раз</a:t>
            </a: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resentacii.ru/documents_2/c34d81eaf47be8086ddd717f4ce45a71/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572" y="0"/>
            <a:ext cx="909642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presentacii.ru/documents_2/c34d81eaf47be8086ddd717f4ce45a71/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214290"/>
            <a:ext cx="8643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ДЛЯ ЧЕГО НУЖНА ВСЕОБЩАЯ ПЕРЕПИСЬ НАСЕЛЕНИЯ</a:t>
            </a: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1500174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сколько </a:t>
            </a: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детей, пожилых людей,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работающих,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студентов,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эмигрантов,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иностранных служащих,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образование,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сколько живут в городе и в селе,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тайге и в море, в космосе,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какой части страны очень много людей, а где-то почти нет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7929618" cy="1000132"/>
          </a:xfrm>
        </p:spPr>
        <p:txBody>
          <a:bodyPr/>
          <a:lstStyle/>
          <a:p>
            <a:r>
              <a:rPr lang="ru-RU" sz="6000" dirty="0" smtClean="0">
                <a:solidFill>
                  <a:srgbClr val="002060"/>
                </a:solidFill>
              </a:rPr>
              <a:t>Задачи урока</a:t>
            </a:r>
            <a:r>
              <a:rPr lang="ru-RU" sz="6000" dirty="0" smtClean="0">
                <a:solidFill>
                  <a:srgbClr val="002060"/>
                </a:solidFill>
              </a:rPr>
              <a:t>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844" y="1785926"/>
            <a:ext cx="8429684" cy="135732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1. Узнать, что такое перепись населения,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когда она проводилась последний раз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2. Закреплять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умения складывать и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вычитать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многозначные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числа.</a:t>
            </a:r>
            <a:endParaRPr lang="ru-RU" sz="28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ru-RU" sz="28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ru-RU" sz="28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844" y="285728"/>
            <a:ext cx="8643998" cy="628654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 уровень: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Запиши в столбик и выполни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760+470=                    624+78=         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 уровень: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Вычисли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357г.+689г = … кг….гр.                     1659-237г= …кг. ..</a:t>
            </a:r>
            <a:r>
              <a:rPr lang="ru-RU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гр</a:t>
            </a:r>
            <a:endParaRPr 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 уровень: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Реши задачу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Легковой автомобиль проехал 5 часов со скоростью 80 км/ч. Какое расстояние проехал автомобиль.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Домашнее задание:</a:t>
            </a:r>
            <a:endParaRPr lang="ru-RU" sz="3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У. стр. 25 на выбор №4  или №5</a:t>
            </a:r>
            <a:endParaRPr lang="ru-RU" sz="3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5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5400" b="1" dirty="0" err="1" smtClean="0">
                <a:latin typeface="Arial" pitchFamily="34" charset="0"/>
                <a:cs typeface="Arial" pitchFamily="34" charset="0"/>
              </a:rPr>
              <a:t>Пе́репись</a:t>
            </a:r>
            <a:r>
              <a:rPr lang="ru-RU" sz="5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5400" b="1" dirty="0" err="1" smtClean="0">
                <a:latin typeface="Arial" pitchFamily="34" charset="0"/>
                <a:cs typeface="Arial" pitchFamily="34" charset="0"/>
              </a:rPr>
              <a:t>населе́ния</a:t>
            </a:r>
            <a:r>
              <a:rPr lang="ru-RU" sz="5400" dirty="0" smtClean="0">
                <a:latin typeface="Arial" pitchFamily="34" charset="0"/>
                <a:cs typeface="Arial" pitchFamily="34" charset="0"/>
              </a:rPr>
              <a:t> — единый процесс сбора, обобщения, анализа и публикации данных о  население, 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303</TotalTime>
  <Words>167</Words>
  <Application>Microsoft Office PowerPoint</Application>
  <PresentationFormat>Экран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Default Theme</vt:lpstr>
      <vt:lpstr>Урок математики  Перепись населения</vt:lpstr>
      <vt:lpstr>  Девиз:  «Мы пришли сюда учиться     Не лениться, а трудиться,   Только тот, кто много знает   В жизни что-то достигает». </vt:lpstr>
      <vt:lpstr>25 января Классная работа</vt:lpstr>
      <vt:lpstr>25 января Классная работа</vt:lpstr>
      <vt:lpstr>25 января Классная работа</vt:lpstr>
      <vt:lpstr>Тема:</vt:lpstr>
      <vt:lpstr>Задачи урока:</vt:lpstr>
      <vt:lpstr>Слайд 8</vt:lpstr>
      <vt:lpstr>Слайд 9</vt:lpstr>
      <vt:lpstr>Слайд 10</vt:lpstr>
      <vt:lpstr>Задачи урока:</vt:lpstr>
      <vt:lpstr>Слайд 12</vt:lpstr>
      <vt:lpstr>Слайд 13</vt:lpstr>
      <vt:lpstr>Слайд 14</vt:lpstr>
    </vt:vector>
  </TitlesOfParts>
  <Company>ООО "КС ГОК"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математики  Перепись населения</dc:title>
  <dc:creator>pc</dc:creator>
  <cp:lastModifiedBy>pc</cp:lastModifiedBy>
  <cp:revision>29</cp:revision>
  <dcterms:created xsi:type="dcterms:W3CDTF">2019-01-22T12:35:02Z</dcterms:created>
  <dcterms:modified xsi:type="dcterms:W3CDTF">2019-01-24T10:33:30Z</dcterms:modified>
</cp:coreProperties>
</file>