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4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8AAA3-9AE1-45E2-9C29-B1AAFEE395C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BFE3B-6AB0-4785-8BB1-197AF0AFE1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8AAA3-9AE1-45E2-9C29-B1AAFEE395C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BFE3B-6AB0-4785-8BB1-197AF0AFE1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8AAA3-9AE1-45E2-9C29-B1AAFEE395C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BFE3B-6AB0-4785-8BB1-197AF0AFE1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8AAA3-9AE1-45E2-9C29-B1AAFEE395C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BFE3B-6AB0-4785-8BB1-197AF0AFE1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8AAA3-9AE1-45E2-9C29-B1AAFEE395C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BFE3B-6AB0-4785-8BB1-197AF0AFE1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8AAA3-9AE1-45E2-9C29-B1AAFEE395C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BFE3B-6AB0-4785-8BB1-197AF0AFE1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8AAA3-9AE1-45E2-9C29-B1AAFEE395C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BFE3B-6AB0-4785-8BB1-197AF0AFE1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8AAA3-9AE1-45E2-9C29-B1AAFEE395C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BFE3B-6AB0-4785-8BB1-197AF0AFE1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8AAA3-9AE1-45E2-9C29-B1AAFEE395C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BFE3B-6AB0-4785-8BB1-197AF0AFE1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8AAA3-9AE1-45E2-9C29-B1AAFEE395C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BFE3B-6AB0-4785-8BB1-197AF0AFE1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8AAA3-9AE1-45E2-9C29-B1AAFEE395C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BFE3B-6AB0-4785-8BB1-197AF0AFE1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E8AAA3-9AE1-45E2-9C29-B1AAFEE395CA}" type="datetimeFigureOut">
              <a:rPr lang="ru-RU" smtClean="0"/>
              <a:pPr/>
              <a:t>11.10.2018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BFE3B-6AB0-4785-8BB1-197AF0AFE19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1428760"/>
          </a:xfrm>
        </p:spPr>
        <p:txBody>
          <a:bodyPr>
            <a:normAutofit/>
          </a:bodyPr>
          <a:lstStyle/>
          <a:p>
            <a:r>
              <a:rPr lang="ru-RU" sz="5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Как растут бананы?</a:t>
            </a:r>
            <a:endParaRPr lang="ru-RU" sz="5400" b="1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 descr="Картинки по запросу как растет банановое дерев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928802"/>
            <a:ext cx="6572296" cy="47624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к растет бана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3143272" cy="2357455"/>
          </a:xfrm>
          <a:prstGeom prst="rect">
            <a:avLst/>
          </a:prstGeom>
          <a:noFill/>
        </p:spPr>
      </p:pic>
      <p:pic>
        <p:nvPicPr>
          <p:cNvPr id="1028" name="Picture 4" descr="Цветок бананового дерев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0"/>
            <a:ext cx="2714644" cy="2857496"/>
          </a:xfrm>
          <a:prstGeom prst="rect">
            <a:avLst/>
          </a:prstGeom>
          <a:noFill/>
        </p:spPr>
      </p:pic>
      <p:pic>
        <p:nvPicPr>
          <p:cNvPr id="1030" name="Picture 6" descr="Произрастание банановой пальмы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000372"/>
            <a:ext cx="2786082" cy="3711062"/>
          </a:xfrm>
          <a:prstGeom prst="rect">
            <a:avLst/>
          </a:prstGeom>
          <a:noFill/>
        </p:spPr>
      </p:pic>
      <p:pic>
        <p:nvPicPr>
          <p:cNvPr id="1032" name="Picture 8" descr="Как растет банановое дерево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3357562"/>
            <a:ext cx="3048006" cy="3276601"/>
          </a:xfrm>
          <a:prstGeom prst="rect">
            <a:avLst/>
          </a:prstGeom>
          <a:noFill/>
        </p:spPr>
      </p:pic>
      <p:sp>
        <p:nvSpPr>
          <p:cNvPr id="1034" name="AutoShape 10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2" name="Picture 18" descr="Картинки по запросу цветет банан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64" y="1857364"/>
            <a:ext cx="3143272" cy="342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Созревшие банан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4403466" cy="3310756"/>
          </a:xfrm>
          <a:prstGeom prst="rect">
            <a:avLst/>
          </a:prstGeom>
          <a:noFill/>
        </p:spPr>
      </p:pic>
      <p:pic>
        <p:nvPicPr>
          <p:cNvPr id="15364" name="Picture 4" descr="Банановое дерев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642918"/>
            <a:ext cx="3929090" cy="2946819"/>
          </a:xfrm>
          <a:prstGeom prst="rect">
            <a:avLst/>
          </a:prstGeom>
          <a:noFill/>
        </p:spPr>
      </p:pic>
      <p:pic>
        <p:nvPicPr>
          <p:cNvPr id="15366" name="Picture 6" descr="Картинки по запросу как растет банановое дерев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3897993"/>
            <a:ext cx="4500594" cy="29600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7030A0"/>
                </a:solidFill>
              </a:rPr>
              <a:t>Где у бананов семена?</a:t>
            </a:r>
            <a:endParaRPr lang="ru-RU" sz="4800" b="1" dirty="0">
              <a:solidFill>
                <a:srgbClr val="7030A0"/>
              </a:solidFill>
            </a:endParaRPr>
          </a:p>
        </p:txBody>
      </p:sp>
      <p:pic>
        <p:nvPicPr>
          <p:cNvPr id="16386" name="Picture 2" descr="семена банан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364" y="1714488"/>
            <a:ext cx="4094198" cy="2581278"/>
          </a:xfrm>
          <a:prstGeom prst="rect">
            <a:avLst/>
          </a:prstGeom>
          <a:noFill/>
        </p:spPr>
      </p:pic>
      <p:pic>
        <p:nvPicPr>
          <p:cNvPr id="16388" name="Picture 4" descr="где в банане семен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3643314"/>
            <a:ext cx="4322019" cy="2881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Какие бывают бананы? Разновидности </a:t>
            </a:r>
            <a:r>
              <a:rPr lang="ru-RU" b="1" dirty="0" smtClean="0">
                <a:solidFill>
                  <a:srgbClr val="C00000"/>
                </a:solidFill>
              </a:rPr>
              <a:t>бананов</a:t>
            </a:r>
            <a:r>
              <a:rPr lang="ru-RU" b="1" dirty="0" smtClean="0">
                <a:solidFill>
                  <a:srgbClr val="C00000"/>
                </a:solidFill>
              </a:rPr>
              <a:t>.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7410" name="Picture 2" descr="пальчиковый бана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469" y="1643050"/>
            <a:ext cx="2889268" cy="1857388"/>
          </a:xfrm>
          <a:prstGeom prst="rect">
            <a:avLst/>
          </a:prstGeom>
          <a:noFill/>
        </p:spPr>
      </p:pic>
      <p:pic>
        <p:nvPicPr>
          <p:cNvPr id="17412" name="Picture 4" descr="синий бана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857628"/>
            <a:ext cx="2643206" cy="2764733"/>
          </a:xfrm>
          <a:prstGeom prst="rect">
            <a:avLst/>
          </a:prstGeom>
          <a:noFill/>
        </p:spPr>
      </p:pic>
      <p:pic>
        <p:nvPicPr>
          <p:cNvPr id="17414" name="Picture 6" descr="банан Барро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1785926"/>
            <a:ext cx="2905122" cy="2182993"/>
          </a:xfrm>
          <a:prstGeom prst="rect">
            <a:avLst/>
          </a:prstGeom>
          <a:noFill/>
        </p:spPr>
      </p:pic>
      <p:pic>
        <p:nvPicPr>
          <p:cNvPr id="17416" name="Picture 8" descr="Бананы Кавендиш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32003" y="4500570"/>
            <a:ext cx="3111997" cy="2071702"/>
          </a:xfrm>
          <a:prstGeom prst="rect">
            <a:avLst/>
          </a:prstGeom>
          <a:noFill/>
        </p:spPr>
      </p:pic>
      <p:pic>
        <p:nvPicPr>
          <p:cNvPr id="17418" name="Picture 10" descr="Красный банан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51323" y="2571744"/>
            <a:ext cx="2858711" cy="25003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25668"/>
          </a:xfrm>
        </p:spPr>
        <p:txBody>
          <a:bodyPr>
            <a:normAutofit/>
          </a:bodyPr>
          <a:lstStyle/>
          <a:p>
            <a:r>
              <a:rPr lang="ru-RU" sz="6600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Спасибо за внимание.</a:t>
            </a:r>
            <a:endParaRPr lang="ru-RU" sz="66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4" name="Picture 2" descr="Картинки по запросу цветет бана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308" y="2571744"/>
            <a:ext cx="7072154" cy="40429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20</Words>
  <Application>Microsoft Office PowerPoint</Application>
  <PresentationFormat>Экран (4:3)</PresentationFormat>
  <Paragraphs>4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Как растут бананы?</vt:lpstr>
      <vt:lpstr>Слайд 2</vt:lpstr>
      <vt:lpstr>Слайд 3</vt:lpstr>
      <vt:lpstr>Где у бананов семена?</vt:lpstr>
      <vt:lpstr>Какие бывают бананы? Разновидности бананов.</vt:lpstr>
      <vt:lpstr>Спасибо за внимание.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5</cp:revision>
  <dcterms:created xsi:type="dcterms:W3CDTF">2018-01-28T06:06:07Z</dcterms:created>
  <dcterms:modified xsi:type="dcterms:W3CDTF">2018-10-11T11:31:29Z</dcterms:modified>
</cp:coreProperties>
</file>