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63" r:id="rId3"/>
    <p:sldId id="256" r:id="rId4"/>
    <p:sldId id="257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58" r:id="rId17"/>
    <p:sldId id="275" r:id="rId18"/>
    <p:sldId id="260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61" r:id="rId27"/>
    <p:sldId id="283" r:id="rId28"/>
    <p:sldId id="284" r:id="rId29"/>
    <p:sldId id="285" r:id="rId30"/>
    <p:sldId id="286" r:id="rId31"/>
    <p:sldId id="287" r:id="rId32"/>
    <p:sldId id="288" r:id="rId33"/>
    <p:sldId id="262" r:id="rId34"/>
    <p:sldId id="259" r:id="rId3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0000"/>
    <a:srgbClr val="F57913"/>
    <a:srgbClr val="F8A45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548" autoAdjust="0"/>
  </p:normalViewPr>
  <p:slideViewPr>
    <p:cSldViewPr>
      <p:cViewPr>
        <p:scale>
          <a:sx n="62" d="100"/>
          <a:sy n="62" d="100"/>
        </p:scale>
        <p:origin x="-1560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A34BC-692A-40A7-B081-EC5A8A6088E5}" type="datetimeFigureOut">
              <a:rPr lang="ru-RU"/>
              <a:pPr>
                <a:defRPr/>
              </a:pPr>
              <a:t>14.08.2016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52653F-AB02-4302-8B0A-4C38018C89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ACB1E8-51FC-4E45-BF0D-6BD3DFEE61A1}" type="datetimeFigureOut">
              <a:rPr lang="ru-RU"/>
              <a:pPr>
                <a:defRPr/>
              </a:pPr>
              <a:t>14.08.2016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9F1DB2-0B94-4D4C-8C7E-462DE1E8AE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31E04-E43E-461F-9E81-DFE996CFFC4F}" type="datetimeFigureOut">
              <a:rPr lang="ru-RU"/>
              <a:pPr>
                <a:defRPr/>
              </a:pPr>
              <a:t>14.08.2016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AF14A-9B93-44BE-822E-339769D7B4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01269-3135-4837-B511-62FBD999C073}" type="datetimeFigureOut">
              <a:rPr lang="ru-RU"/>
              <a:pPr>
                <a:defRPr/>
              </a:pPr>
              <a:t>14.08.2016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22BA79-0626-44C5-A2C6-AA3B268024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2411A9-F40C-4239-ABE8-8012F75565C9}" type="datetimeFigureOut">
              <a:rPr lang="ru-RU"/>
              <a:pPr>
                <a:defRPr/>
              </a:pPr>
              <a:t>14.08.2016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80C2F-59D9-430C-A34A-15026A0BEC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6B5AF-1D91-4EF4-AE7B-8A0B2375ACCE}" type="datetimeFigureOut">
              <a:rPr lang="ru-RU"/>
              <a:pPr>
                <a:defRPr/>
              </a:pPr>
              <a:t>14.08.2016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56ABF2-9D19-4F86-92F1-EC9DB6E763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6AA26-09B6-4849-9AFC-424F01C8A4C0}" type="datetimeFigureOut">
              <a:rPr lang="ru-RU"/>
              <a:pPr>
                <a:defRPr/>
              </a:pPr>
              <a:t>14.08.2016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8441E-8776-4867-9852-804D658DB5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C608D-1683-457A-AC9F-022076447A75}" type="datetimeFigureOut">
              <a:rPr lang="ru-RU"/>
              <a:pPr>
                <a:defRPr/>
              </a:pPr>
              <a:t>14.08.2016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32B799-57F3-48F2-94F8-7BD8D78DE0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AF38D-0EC9-4754-AC60-3BFA31877706}" type="datetimeFigureOut">
              <a:rPr lang="ru-RU"/>
              <a:pPr>
                <a:defRPr/>
              </a:pPr>
              <a:t>14.08.2016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18442-3B1D-4DAE-BA91-D6B3774C28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E3D833-21C8-4341-A4BA-3CED6C3C2288}" type="datetimeFigureOut">
              <a:rPr lang="ru-RU"/>
              <a:pPr>
                <a:defRPr/>
              </a:pPr>
              <a:t>14.08.2016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52B5F3-6B16-4B76-8FAA-AE7E77A988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1711B-8198-4C2F-A289-119879590024}" type="datetimeFigureOut">
              <a:rPr lang="ru-RU"/>
              <a:pPr>
                <a:defRPr/>
              </a:pPr>
              <a:t>14.08.2016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AE402-DE08-41A8-AC2F-560FBA214F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A725F86-BB81-4089-9912-881BAD20C6E2}" type="datetimeFigureOut">
              <a:rPr lang="ru-RU"/>
              <a:pPr>
                <a:defRPr/>
              </a:pPr>
              <a:t>14.08.2016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0F403EA-7CB2-4FEE-9008-927963FAB8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3315" name="Рисунок 3" descr="Aquitania_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750" y="0"/>
            <a:ext cx="9175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 7"/>
          <p:cNvSpPr/>
          <p:nvPr/>
        </p:nvSpPr>
        <p:spPr>
          <a:xfrm>
            <a:off x="3357563" y="6429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2928938" y="6429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2786063" y="635793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2571750" y="62150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2500313" y="6000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2571750" y="571500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2428875" y="55006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2214563" y="5429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928813" y="53578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785938" y="4857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857375" y="464343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1857375" y="43576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1714500" y="407193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1571625" y="39290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1357313" y="38576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1143000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1143000" y="350043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1214438" y="32861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1285875" y="3000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1071563" y="27860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714375" y="27146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500063" y="26431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357188" y="24288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571500" y="228600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1143000" y="20716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1428750" y="2000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2143125" y="1857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2428875" y="1857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2714625" y="1857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3000375" y="19288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3286125" y="19288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3571875" y="2000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3857625" y="20716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4071938" y="2214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4572000" y="26431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4857750" y="285750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5000625" y="30718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8" name="Овал 47"/>
          <p:cNvSpPr/>
          <p:nvPr/>
        </p:nvSpPr>
        <p:spPr>
          <a:xfrm>
            <a:off x="4857750" y="3357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9" name="Овал 48"/>
          <p:cNvSpPr/>
          <p:nvPr/>
        </p:nvSpPr>
        <p:spPr>
          <a:xfrm>
            <a:off x="4429125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4143375" y="39290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4000500" y="4286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2" name="Овал 51"/>
          <p:cNvSpPr/>
          <p:nvPr/>
        </p:nvSpPr>
        <p:spPr>
          <a:xfrm>
            <a:off x="4357688" y="44291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Овал 52"/>
          <p:cNvSpPr/>
          <p:nvPr/>
        </p:nvSpPr>
        <p:spPr>
          <a:xfrm>
            <a:off x="4643438" y="4500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5000625" y="4500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Овал 54"/>
          <p:cNvSpPr/>
          <p:nvPr/>
        </p:nvSpPr>
        <p:spPr>
          <a:xfrm>
            <a:off x="5286375" y="4500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6" name="Овал 55"/>
          <p:cNvSpPr/>
          <p:nvPr/>
        </p:nvSpPr>
        <p:spPr>
          <a:xfrm>
            <a:off x="5500688" y="44291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" name="Овал 56"/>
          <p:cNvSpPr/>
          <p:nvPr/>
        </p:nvSpPr>
        <p:spPr>
          <a:xfrm>
            <a:off x="5643563" y="4286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" name="Овал 58"/>
          <p:cNvSpPr/>
          <p:nvPr/>
        </p:nvSpPr>
        <p:spPr>
          <a:xfrm>
            <a:off x="6286500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0" name="Овал 59"/>
          <p:cNvSpPr/>
          <p:nvPr/>
        </p:nvSpPr>
        <p:spPr>
          <a:xfrm>
            <a:off x="6572250" y="36433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1" name="Овал 60"/>
          <p:cNvSpPr/>
          <p:nvPr/>
        </p:nvSpPr>
        <p:spPr>
          <a:xfrm>
            <a:off x="6929438" y="36433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2" name="Овал 61"/>
          <p:cNvSpPr/>
          <p:nvPr/>
        </p:nvSpPr>
        <p:spPr>
          <a:xfrm>
            <a:off x="7286625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" name="Овал 62"/>
          <p:cNvSpPr/>
          <p:nvPr/>
        </p:nvSpPr>
        <p:spPr>
          <a:xfrm>
            <a:off x="7643813" y="36433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7786688" y="3286125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" name="Овал 65"/>
          <p:cNvSpPr/>
          <p:nvPr/>
        </p:nvSpPr>
        <p:spPr>
          <a:xfrm>
            <a:off x="5857875" y="3857625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7" name="Овал 66"/>
          <p:cNvSpPr/>
          <p:nvPr/>
        </p:nvSpPr>
        <p:spPr>
          <a:xfrm>
            <a:off x="4214813" y="2357438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" name="Овал 67"/>
          <p:cNvSpPr/>
          <p:nvPr/>
        </p:nvSpPr>
        <p:spPr>
          <a:xfrm>
            <a:off x="785813" y="2143125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9" name="Овал 68"/>
          <p:cNvSpPr/>
          <p:nvPr/>
        </p:nvSpPr>
        <p:spPr>
          <a:xfrm>
            <a:off x="1714500" y="5072063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0" name="Овал 69"/>
          <p:cNvSpPr/>
          <p:nvPr/>
        </p:nvSpPr>
        <p:spPr>
          <a:xfrm>
            <a:off x="3357563" y="6572250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375" name="TextBox 70"/>
          <p:cNvSpPr txBox="1">
            <a:spLocks noChangeArrowheads="1"/>
          </p:cNvSpPr>
          <p:nvPr/>
        </p:nvSpPr>
        <p:spPr bwMode="auto">
          <a:xfrm>
            <a:off x="247650" y="285750"/>
            <a:ext cx="8413778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4400" b="1" dirty="0">
                <a:solidFill>
                  <a:srgbClr val="9E0000"/>
                </a:solidFill>
                <a:latin typeface="Times New Roman" pitchFamily="18" charset="0"/>
                <a:cs typeface="Times New Roman" pitchFamily="18" charset="0"/>
              </a:rPr>
              <a:t>Классный час </a:t>
            </a:r>
            <a:endParaRPr lang="ru-RU" sz="4400" b="1" dirty="0" smtClean="0">
              <a:solidFill>
                <a:srgbClr val="9E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400" b="1" dirty="0" smtClean="0">
                <a:solidFill>
                  <a:srgbClr val="9E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400" b="1" dirty="0">
                <a:solidFill>
                  <a:srgbClr val="9E0000"/>
                </a:solidFill>
                <a:latin typeface="Times New Roman" pitchFamily="18" charset="0"/>
                <a:cs typeface="Times New Roman" pitchFamily="18" charset="0"/>
              </a:rPr>
              <a:t>Путешествие в страну знаний»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4338" name="Содержимое 3" descr="1319108251_1_senty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0591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5363" name="Рисунок 3" descr="Aquitania_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750" y="0"/>
            <a:ext cx="9175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 7"/>
          <p:cNvSpPr/>
          <p:nvPr/>
        </p:nvSpPr>
        <p:spPr>
          <a:xfrm>
            <a:off x="3357563" y="6429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2928938" y="6429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2786063" y="635793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2571750" y="62150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2500313" y="6000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2571750" y="571500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2428875" y="55006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2214563" y="5429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928813" y="53578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785938" y="4857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857375" y="464343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1857375" y="43576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1714500" y="407193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1571625" y="39290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1357313" y="38576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1143000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1143000" y="350043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1214438" y="32861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1285875" y="3000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1071563" y="27860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714375" y="27146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500063" y="26431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357188" y="24288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571500" y="228600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1143000" y="20716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1428750" y="2000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2143125" y="1857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2428875" y="1857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2714625" y="1857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3000375" y="19288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3286125" y="19288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3571875" y="2000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3857625" y="20716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4071938" y="2214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4572000" y="26431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4857750" y="285750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5000625" y="30718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8" name="Овал 47"/>
          <p:cNvSpPr/>
          <p:nvPr/>
        </p:nvSpPr>
        <p:spPr>
          <a:xfrm>
            <a:off x="4857750" y="3357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9" name="Овал 48"/>
          <p:cNvSpPr/>
          <p:nvPr/>
        </p:nvSpPr>
        <p:spPr>
          <a:xfrm>
            <a:off x="4429125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4143375" y="39290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4000500" y="4286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2" name="Овал 51"/>
          <p:cNvSpPr/>
          <p:nvPr/>
        </p:nvSpPr>
        <p:spPr>
          <a:xfrm>
            <a:off x="4357688" y="44291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Овал 52"/>
          <p:cNvSpPr/>
          <p:nvPr/>
        </p:nvSpPr>
        <p:spPr>
          <a:xfrm>
            <a:off x="4643438" y="4500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5000625" y="4500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Овал 54"/>
          <p:cNvSpPr/>
          <p:nvPr/>
        </p:nvSpPr>
        <p:spPr>
          <a:xfrm>
            <a:off x="5286375" y="4500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6" name="Овал 55"/>
          <p:cNvSpPr/>
          <p:nvPr/>
        </p:nvSpPr>
        <p:spPr>
          <a:xfrm>
            <a:off x="5500688" y="44291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" name="Овал 56"/>
          <p:cNvSpPr/>
          <p:nvPr/>
        </p:nvSpPr>
        <p:spPr>
          <a:xfrm>
            <a:off x="5643563" y="4286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" name="Овал 58"/>
          <p:cNvSpPr/>
          <p:nvPr/>
        </p:nvSpPr>
        <p:spPr>
          <a:xfrm>
            <a:off x="6286500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0" name="Овал 59"/>
          <p:cNvSpPr/>
          <p:nvPr/>
        </p:nvSpPr>
        <p:spPr>
          <a:xfrm>
            <a:off x="6572250" y="36433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1" name="Овал 60"/>
          <p:cNvSpPr/>
          <p:nvPr/>
        </p:nvSpPr>
        <p:spPr>
          <a:xfrm>
            <a:off x="6929438" y="36433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2" name="Овал 61"/>
          <p:cNvSpPr/>
          <p:nvPr/>
        </p:nvSpPr>
        <p:spPr>
          <a:xfrm>
            <a:off x="7286625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" name="Овал 62"/>
          <p:cNvSpPr/>
          <p:nvPr/>
        </p:nvSpPr>
        <p:spPr>
          <a:xfrm>
            <a:off x="7643813" y="36433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7786688" y="3286125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" name="Овал 65"/>
          <p:cNvSpPr/>
          <p:nvPr/>
        </p:nvSpPr>
        <p:spPr>
          <a:xfrm>
            <a:off x="5857875" y="3857625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7" name="Овал 66"/>
          <p:cNvSpPr/>
          <p:nvPr/>
        </p:nvSpPr>
        <p:spPr>
          <a:xfrm>
            <a:off x="4214813" y="2357438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" name="Овал 67"/>
          <p:cNvSpPr/>
          <p:nvPr/>
        </p:nvSpPr>
        <p:spPr>
          <a:xfrm>
            <a:off x="785813" y="2143125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9" name="Овал 68"/>
          <p:cNvSpPr/>
          <p:nvPr/>
        </p:nvSpPr>
        <p:spPr>
          <a:xfrm>
            <a:off x="1714500" y="5072063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0" name="Овал 69"/>
          <p:cNvSpPr/>
          <p:nvPr/>
        </p:nvSpPr>
        <p:spPr>
          <a:xfrm>
            <a:off x="3357563" y="6572250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16387" name="Рисунок 3" descr="Aquitania_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750" y="0"/>
            <a:ext cx="9175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 7"/>
          <p:cNvSpPr/>
          <p:nvPr/>
        </p:nvSpPr>
        <p:spPr>
          <a:xfrm>
            <a:off x="3357563" y="6429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2928938" y="6429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2786063" y="635793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2571750" y="62150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2500313" y="6000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2571750" y="571500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2428875" y="55006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2214563" y="5429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928813" y="53578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785938" y="4857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857375" y="464343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1857375" y="43576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1714500" y="407193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1571625" y="39290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1357313" y="38576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1143000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1143000" y="350043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1214438" y="32861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1285875" y="3000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1071563" y="27860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714375" y="27146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500063" y="26431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357188" y="24288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571500" y="228600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1143000" y="20716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1428750" y="2000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2143125" y="1857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2428875" y="1857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2714625" y="1857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3000375" y="19288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3286125" y="19288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3571875" y="2000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3857625" y="20716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4071938" y="2214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4572000" y="26431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4857750" y="285750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5000625" y="30718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8" name="Овал 47"/>
          <p:cNvSpPr/>
          <p:nvPr/>
        </p:nvSpPr>
        <p:spPr>
          <a:xfrm>
            <a:off x="4857750" y="3357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9" name="Овал 48"/>
          <p:cNvSpPr/>
          <p:nvPr/>
        </p:nvSpPr>
        <p:spPr>
          <a:xfrm>
            <a:off x="4429125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4143375" y="39290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4000500" y="4286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2" name="Овал 51"/>
          <p:cNvSpPr/>
          <p:nvPr/>
        </p:nvSpPr>
        <p:spPr>
          <a:xfrm>
            <a:off x="4357688" y="44291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Овал 52"/>
          <p:cNvSpPr/>
          <p:nvPr/>
        </p:nvSpPr>
        <p:spPr>
          <a:xfrm>
            <a:off x="4643438" y="4500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5000625" y="4500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Овал 54"/>
          <p:cNvSpPr/>
          <p:nvPr/>
        </p:nvSpPr>
        <p:spPr>
          <a:xfrm>
            <a:off x="5286375" y="4500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6" name="Овал 55"/>
          <p:cNvSpPr/>
          <p:nvPr/>
        </p:nvSpPr>
        <p:spPr>
          <a:xfrm>
            <a:off x="5500688" y="44291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" name="Овал 56"/>
          <p:cNvSpPr/>
          <p:nvPr/>
        </p:nvSpPr>
        <p:spPr>
          <a:xfrm>
            <a:off x="5643563" y="4286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" name="Овал 58"/>
          <p:cNvSpPr/>
          <p:nvPr/>
        </p:nvSpPr>
        <p:spPr>
          <a:xfrm>
            <a:off x="6286500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0" name="Овал 59"/>
          <p:cNvSpPr/>
          <p:nvPr/>
        </p:nvSpPr>
        <p:spPr>
          <a:xfrm>
            <a:off x="6572250" y="36433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1" name="Овал 60"/>
          <p:cNvSpPr/>
          <p:nvPr/>
        </p:nvSpPr>
        <p:spPr>
          <a:xfrm>
            <a:off x="6929438" y="36433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2" name="Овал 61"/>
          <p:cNvSpPr/>
          <p:nvPr/>
        </p:nvSpPr>
        <p:spPr>
          <a:xfrm>
            <a:off x="7286625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" name="Овал 62"/>
          <p:cNvSpPr/>
          <p:nvPr/>
        </p:nvSpPr>
        <p:spPr>
          <a:xfrm>
            <a:off x="7643813" y="36433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7786688" y="3286125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" name="Овал 65"/>
          <p:cNvSpPr/>
          <p:nvPr/>
        </p:nvSpPr>
        <p:spPr>
          <a:xfrm>
            <a:off x="5857875" y="3857625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7" name="Овал 66"/>
          <p:cNvSpPr/>
          <p:nvPr/>
        </p:nvSpPr>
        <p:spPr>
          <a:xfrm>
            <a:off x="4214813" y="2357438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" name="Овал 67"/>
          <p:cNvSpPr/>
          <p:nvPr/>
        </p:nvSpPr>
        <p:spPr>
          <a:xfrm>
            <a:off x="785813" y="2143125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9" name="Овал 68"/>
          <p:cNvSpPr/>
          <p:nvPr/>
        </p:nvSpPr>
        <p:spPr>
          <a:xfrm>
            <a:off x="1714500" y="5072063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0" name="Овал 69"/>
          <p:cNvSpPr/>
          <p:nvPr/>
        </p:nvSpPr>
        <p:spPr>
          <a:xfrm>
            <a:off x="3357563" y="6572250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5" name="Овал 64"/>
          <p:cNvSpPr/>
          <p:nvPr/>
        </p:nvSpPr>
        <p:spPr>
          <a:xfrm>
            <a:off x="3357563" y="6572250"/>
            <a:ext cx="285750" cy="2857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" name="Овал 70"/>
          <p:cNvSpPr/>
          <p:nvPr/>
        </p:nvSpPr>
        <p:spPr>
          <a:xfrm>
            <a:off x="3357563" y="6429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2" name="Овал 71"/>
          <p:cNvSpPr/>
          <p:nvPr/>
        </p:nvSpPr>
        <p:spPr>
          <a:xfrm>
            <a:off x="2928938" y="6429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" name="Овал 72"/>
          <p:cNvSpPr/>
          <p:nvPr/>
        </p:nvSpPr>
        <p:spPr>
          <a:xfrm>
            <a:off x="2786063" y="635793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4" name="Овал 73"/>
          <p:cNvSpPr/>
          <p:nvPr/>
        </p:nvSpPr>
        <p:spPr>
          <a:xfrm>
            <a:off x="2571750" y="62150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5" name="Овал 74"/>
          <p:cNvSpPr/>
          <p:nvPr/>
        </p:nvSpPr>
        <p:spPr>
          <a:xfrm>
            <a:off x="2500313" y="60007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6" name="Овал 75"/>
          <p:cNvSpPr/>
          <p:nvPr/>
        </p:nvSpPr>
        <p:spPr>
          <a:xfrm>
            <a:off x="2571750" y="571500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7" name="Овал 76"/>
          <p:cNvSpPr/>
          <p:nvPr/>
        </p:nvSpPr>
        <p:spPr>
          <a:xfrm>
            <a:off x="2428875" y="550068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8" name="Овал 77"/>
          <p:cNvSpPr/>
          <p:nvPr/>
        </p:nvSpPr>
        <p:spPr>
          <a:xfrm>
            <a:off x="2214563" y="54292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9" name="Овал 78"/>
          <p:cNvSpPr/>
          <p:nvPr/>
        </p:nvSpPr>
        <p:spPr>
          <a:xfrm>
            <a:off x="1928813" y="535781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0" name="Овал 79"/>
          <p:cNvSpPr/>
          <p:nvPr/>
        </p:nvSpPr>
        <p:spPr>
          <a:xfrm>
            <a:off x="1714500" y="5072063"/>
            <a:ext cx="285750" cy="2857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Содержимое 2"/>
          <p:cNvSpPr>
            <a:spLocks noGrp="1"/>
          </p:cNvSpPr>
          <p:nvPr>
            <p:ph idx="1"/>
          </p:nvPr>
        </p:nvSpPr>
        <p:spPr>
          <a:xfrm>
            <a:off x="785813" y="1214438"/>
            <a:ext cx="7715250" cy="500062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Новый дом несу в руке, </a:t>
            </a:r>
          </a:p>
          <a:p>
            <a:pPr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Дверцы дома на замке. </a:t>
            </a:r>
          </a:p>
          <a:p>
            <a:pPr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Тут жильцы бумажные, </a:t>
            </a:r>
          </a:p>
          <a:p>
            <a:pPr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Все ужасно важные.</a:t>
            </a:r>
          </a:p>
        </p:txBody>
      </p:sp>
      <p:pic>
        <p:nvPicPr>
          <p:cNvPr id="4" name="Рисунок 3" descr="portfel1 (1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1688" y="428625"/>
            <a:ext cx="7627937" cy="59674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Содержимое 2"/>
          <p:cNvSpPr>
            <a:spLocks noGrp="1"/>
          </p:cNvSpPr>
          <p:nvPr>
            <p:ph idx="1"/>
          </p:nvPr>
        </p:nvSpPr>
        <p:spPr>
          <a:xfrm>
            <a:off x="928688" y="1214438"/>
            <a:ext cx="7715250" cy="42862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У сосны и ёлки </a:t>
            </a:r>
          </a:p>
          <a:p>
            <a:pPr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Листики - иголки. </a:t>
            </a:r>
          </a:p>
          <a:p>
            <a:pPr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А на каких листочках</a:t>
            </a:r>
          </a:p>
          <a:p>
            <a:pPr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Растут слова и строчки.</a:t>
            </a:r>
          </a:p>
        </p:txBody>
      </p:sp>
      <p:pic>
        <p:nvPicPr>
          <p:cNvPr id="5" name="Рисунок 4" descr="1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0"/>
            <a:ext cx="7500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Содержимое 2"/>
          <p:cNvSpPr>
            <a:spLocks noGrp="1"/>
          </p:cNvSpPr>
          <p:nvPr>
            <p:ph idx="1"/>
          </p:nvPr>
        </p:nvSpPr>
        <p:spPr>
          <a:xfrm>
            <a:off x="642938" y="1214438"/>
            <a:ext cx="8001000" cy="4929187"/>
          </a:xfrm>
        </p:spPr>
        <p:txBody>
          <a:bodyPr/>
          <a:lstStyle/>
          <a:p>
            <a:pPr>
              <a:spcBef>
                <a:spcPct val="0"/>
              </a:spcBef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В этой узенькой коробке</a:t>
            </a:r>
          </a:p>
          <a:p>
            <a:pPr>
              <a:spcBef>
                <a:spcPct val="0"/>
              </a:spcBef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Ты найдешь карандаши,</a:t>
            </a:r>
          </a:p>
          <a:p>
            <a:pPr>
              <a:spcBef>
                <a:spcPct val="0"/>
              </a:spcBef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Ручки, перья, скрепки,         </a:t>
            </a:r>
          </a:p>
          <a:p>
            <a:pPr>
              <a:spcBef>
                <a:spcPct val="0"/>
              </a:spcBef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                              кнопки- </a:t>
            </a:r>
          </a:p>
          <a:p>
            <a:pPr>
              <a:spcBef>
                <a:spcPct val="0"/>
              </a:spcBef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Что угодно для души.</a:t>
            </a:r>
          </a:p>
        </p:txBody>
      </p:sp>
      <p:pic>
        <p:nvPicPr>
          <p:cNvPr id="4" name="Рисунок 3" descr="penal123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1563"/>
            <a:ext cx="9144000" cy="478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Содержимое 2"/>
          <p:cNvSpPr>
            <a:spLocks noGrp="1"/>
          </p:cNvSpPr>
          <p:nvPr>
            <p:ph idx="1"/>
          </p:nvPr>
        </p:nvSpPr>
        <p:spPr>
          <a:xfrm>
            <a:off x="428625" y="1214438"/>
            <a:ext cx="8429625" cy="4929187"/>
          </a:xfrm>
        </p:spPr>
        <p:txBody>
          <a:bodyPr/>
          <a:lstStyle/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Что за палочка в руке    Быстро чертит на листке?   </a:t>
            </a:r>
          </a:p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Все, что нужно, написал.   Положи ее в пенал.</a:t>
            </a:r>
          </a:p>
        </p:txBody>
      </p:sp>
      <p:pic>
        <p:nvPicPr>
          <p:cNvPr id="4" name="Рисунок 3" descr="penal123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714375"/>
            <a:ext cx="8397875" cy="507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Содержимое 2"/>
          <p:cNvSpPr>
            <a:spLocks noGrp="1"/>
          </p:cNvSpPr>
          <p:nvPr>
            <p:ph idx="1"/>
          </p:nvPr>
        </p:nvSpPr>
        <p:spPr>
          <a:xfrm>
            <a:off x="214313" y="1214438"/>
            <a:ext cx="8929687" cy="4929187"/>
          </a:xfrm>
        </p:spPr>
        <p:txBody>
          <a:bodyPr/>
          <a:lstStyle/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Я люблю прямоту, я сама прямая, </a:t>
            </a:r>
          </a:p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Сделать ровную черту всем я  </a:t>
            </a:r>
          </a:p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                                                помогаю. </a:t>
            </a:r>
          </a:p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Что-нибудь без меня начертить </a:t>
            </a:r>
          </a:p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                                               сумей-ка! </a:t>
            </a:r>
          </a:p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Угадайте-ка, друзья, кто же я.</a:t>
            </a:r>
          </a:p>
        </p:txBody>
      </p:sp>
      <p:pic>
        <p:nvPicPr>
          <p:cNvPr id="4" name="Рисунок 3" descr="penal123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285750"/>
            <a:ext cx="8429625" cy="632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Содержимое 2"/>
          <p:cNvSpPr>
            <a:spLocks noGrp="1"/>
          </p:cNvSpPr>
          <p:nvPr>
            <p:ph idx="1"/>
          </p:nvPr>
        </p:nvSpPr>
        <p:spPr>
          <a:xfrm>
            <a:off x="285750" y="1214438"/>
            <a:ext cx="8572500" cy="4929187"/>
          </a:xfrm>
        </p:spPr>
        <p:txBody>
          <a:bodyPr/>
          <a:lstStyle/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Если ты его отточишь, </a:t>
            </a:r>
            <a:br>
              <a:rPr lang="ru-RU" sz="54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Нарисуешь всё, что </a:t>
            </a:r>
          </a:p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                                 хочешь, </a:t>
            </a:r>
            <a:br>
              <a:rPr lang="ru-RU" sz="54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Солнце, море, горы, пляж. </a:t>
            </a:r>
            <a:br>
              <a:rPr lang="ru-RU" sz="54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Что же это?</a:t>
            </a:r>
          </a:p>
        </p:txBody>
      </p:sp>
      <p:pic>
        <p:nvPicPr>
          <p:cNvPr id="4" name="Рисунок 3" descr="penal123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534988"/>
            <a:ext cx="83581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Содержимое 2"/>
          <p:cNvSpPr>
            <a:spLocks noGrp="1"/>
          </p:cNvSpPr>
          <p:nvPr>
            <p:ph idx="1"/>
          </p:nvPr>
        </p:nvSpPr>
        <p:spPr>
          <a:xfrm>
            <a:off x="428625" y="1214438"/>
            <a:ext cx="8429625" cy="4929187"/>
          </a:xfrm>
        </p:spPr>
        <p:txBody>
          <a:bodyPr/>
          <a:lstStyle/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В черном поле заяц белый </a:t>
            </a:r>
            <a:br>
              <a:rPr lang="ru-RU" sz="54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Прыгал, бегал, петли </a:t>
            </a:r>
          </a:p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                                  делал. </a:t>
            </a:r>
            <a:br>
              <a:rPr lang="ru-RU" sz="54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След за ним был тоже бел. </a:t>
            </a:r>
            <a:br>
              <a:rPr lang="ru-RU" sz="54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Кто же этот заяц?</a:t>
            </a:r>
          </a:p>
        </p:txBody>
      </p:sp>
      <p:pic>
        <p:nvPicPr>
          <p:cNvPr id="4" name="Рисунок 3" descr="penal123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857250"/>
            <a:ext cx="8572500" cy="5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Содержимое 2"/>
          <p:cNvSpPr>
            <a:spLocks noGrp="1"/>
          </p:cNvSpPr>
          <p:nvPr>
            <p:ph idx="1"/>
          </p:nvPr>
        </p:nvSpPr>
        <p:spPr>
          <a:xfrm>
            <a:off x="357188" y="2000250"/>
            <a:ext cx="8429625" cy="2500313"/>
          </a:xfrm>
        </p:spPr>
        <p:txBody>
          <a:bodyPr/>
          <a:lstStyle/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Если ей работу дашь, </a:t>
            </a:r>
            <a:br>
              <a:rPr lang="ru-RU" sz="54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Зря трудился карандаш. </a:t>
            </a:r>
          </a:p>
        </p:txBody>
      </p:sp>
      <p:pic>
        <p:nvPicPr>
          <p:cNvPr id="4" name="Рисунок 3" descr="penal123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428625"/>
            <a:ext cx="8143875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Содержимое 2"/>
          <p:cNvSpPr>
            <a:spLocks noGrp="1"/>
          </p:cNvSpPr>
          <p:nvPr>
            <p:ph idx="1"/>
          </p:nvPr>
        </p:nvSpPr>
        <p:spPr>
          <a:xfrm>
            <a:off x="357188" y="1285875"/>
            <a:ext cx="8786812" cy="3714750"/>
          </a:xfrm>
        </p:spPr>
        <p:txBody>
          <a:bodyPr/>
          <a:lstStyle/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Стоит весёлый светлый дом </a:t>
            </a:r>
            <a:br>
              <a:rPr lang="ru-RU" sz="4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Ребят проворных много в нём. </a:t>
            </a:r>
            <a:br>
              <a:rPr lang="ru-RU" sz="4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Там пишут и считают, </a:t>
            </a:r>
            <a:br>
              <a:rPr lang="ru-RU" sz="4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Рисуют и читают.</a:t>
            </a:r>
          </a:p>
        </p:txBody>
      </p:sp>
      <p:pic>
        <p:nvPicPr>
          <p:cNvPr id="4" name="Рисунок 3" descr="penal123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344488"/>
            <a:ext cx="8715375" cy="651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>
          <a:xfrm>
            <a:off x="285750" y="1714500"/>
            <a:ext cx="8429625" cy="34290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Я нужна вам для порядка</a:t>
            </a:r>
          </a:p>
          <a:p>
            <a:pPr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Зря страницы не листай.</a:t>
            </a:r>
          </a:p>
          <a:p>
            <a:pPr>
              <a:buFont typeface="Arial" charset="0"/>
              <a:buNone/>
            </a:pPr>
            <a:r>
              <a:rPr lang="ru-RU" sz="5400" b="1" smtClean="0">
                <a:latin typeface="Times New Roman" pitchFamily="18" charset="0"/>
                <a:cs typeface="Times New Roman" pitchFamily="18" charset="0"/>
              </a:rPr>
              <a:t>Там, где я, читай</a:t>
            </a:r>
          </a:p>
        </p:txBody>
      </p:sp>
      <p:pic>
        <p:nvPicPr>
          <p:cNvPr id="4" name="Рисунок 3" descr="penal123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285750"/>
            <a:ext cx="8215312" cy="632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Содержимое 2"/>
          <p:cNvSpPr>
            <a:spLocks noGrp="1"/>
          </p:cNvSpPr>
          <p:nvPr>
            <p:ph idx="1"/>
          </p:nvPr>
        </p:nvSpPr>
        <p:spPr>
          <a:xfrm>
            <a:off x="357188" y="1143000"/>
            <a:ext cx="8786812" cy="48577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Свою косичку без опаски</a:t>
            </a:r>
          </a:p>
          <a:p>
            <a:pPr>
              <a:buFont typeface="Arial" charset="0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Она обмакивает в краски.</a:t>
            </a:r>
          </a:p>
          <a:p>
            <a:pPr>
              <a:buFont typeface="Arial" charset="0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Потом окрашенной косичкой</a:t>
            </a:r>
          </a:p>
          <a:p>
            <a:pPr>
              <a:buFont typeface="Arial" charset="0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В альбоме водит по страничке.</a:t>
            </a:r>
          </a:p>
        </p:txBody>
      </p:sp>
      <p:pic>
        <p:nvPicPr>
          <p:cNvPr id="4" name="Рисунок 3" descr="penal123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685800"/>
            <a:ext cx="8501063" cy="559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28675" name="Рисунок 3" descr="Aquitania_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750" y="0"/>
            <a:ext cx="9175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 7"/>
          <p:cNvSpPr/>
          <p:nvPr/>
        </p:nvSpPr>
        <p:spPr>
          <a:xfrm>
            <a:off x="3357563" y="6429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2928938" y="6429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2786063" y="635793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2571750" y="62150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2500313" y="60007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2571750" y="571500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2428875" y="550068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2214563" y="54292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928813" y="535781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785938" y="4857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857375" y="464343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1857375" y="43576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1714500" y="407193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1571625" y="39290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1357313" y="38576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1143000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1143000" y="350043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1214438" y="32861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1285875" y="3000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1071563" y="27860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714375" y="27146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500063" y="26431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357188" y="24288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571500" y="228600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1143000" y="20716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1428750" y="2000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2143125" y="1857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2428875" y="1857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2714625" y="1857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3000375" y="19288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3286125" y="19288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3571875" y="2000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3857625" y="20716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4071938" y="2214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4572000" y="26431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4857750" y="285750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5000625" y="30718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8" name="Овал 47"/>
          <p:cNvSpPr/>
          <p:nvPr/>
        </p:nvSpPr>
        <p:spPr>
          <a:xfrm>
            <a:off x="4857750" y="3357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9" name="Овал 48"/>
          <p:cNvSpPr/>
          <p:nvPr/>
        </p:nvSpPr>
        <p:spPr>
          <a:xfrm>
            <a:off x="4429125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4143375" y="39290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4000500" y="4286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2" name="Овал 51"/>
          <p:cNvSpPr/>
          <p:nvPr/>
        </p:nvSpPr>
        <p:spPr>
          <a:xfrm>
            <a:off x="4357688" y="44291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Овал 52"/>
          <p:cNvSpPr/>
          <p:nvPr/>
        </p:nvSpPr>
        <p:spPr>
          <a:xfrm>
            <a:off x="4643438" y="4500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5000625" y="4500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Овал 54"/>
          <p:cNvSpPr/>
          <p:nvPr/>
        </p:nvSpPr>
        <p:spPr>
          <a:xfrm>
            <a:off x="5286375" y="4500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6" name="Овал 55"/>
          <p:cNvSpPr/>
          <p:nvPr/>
        </p:nvSpPr>
        <p:spPr>
          <a:xfrm>
            <a:off x="5500688" y="44291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" name="Овал 56"/>
          <p:cNvSpPr/>
          <p:nvPr/>
        </p:nvSpPr>
        <p:spPr>
          <a:xfrm>
            <a:off x="5643563" y="4286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" name="Овал 58"/>
          <p:cNvSpPr/>
          <p:nvPr/>
        </p:nvSpPr>
        <p:spPr>
          <a:xfrm>
            <a:off x="6286500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0" name="Овал 59"/>
          <p:cNvSpPr/>
          <p:nvPr/>
        </p:nvSpPr>
        <p:spPr>
          <a:xfrm>
            <a:off x="6572250" y="36433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1" name="Овал 60"/>
          <p:cNvSpPr/>
          <p:nvPr/>
        </p:nvSpPr>
        <p:spPr>
          <a:xfrm>
            <a:off x="6929438" y="36433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2" name="Овал 61"/>
          <p:cNvSpPr/>
          <p:nvPr/>
        </p:nvSpPr>
        <p:spPr>
          <a:xfrm>
            <a:off x="7286625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" name="Овал 62"/>
          <p:cNvSpPr/>
          <p:nvPr/>
        </p:nvSpPr>
        <p:spPr>
          <a:xfrm>
            <a:off x="7643813" y="36433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7786688" y="3286125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" name="Овал 65"/>
          <p:cNvSpPr/>
          <p:nvPr/>
        </p:nvSpPr>
        <p:spPr>
          <a:xfrm>
            <a:off x="5857875" y="3857625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7" name="Овал 66"/>
          <p:cNvSpPr/>
          <p:nvPr/>
        </p:nvSpPr>
        <p:spPr>
          <a:xfrm>
            <a:off x="4214813" y="2357438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" name="Овал 67"/>
          <p:cNvSpPr/>
          <p:nvPr/>
        </p:nvSpPr>
        <p:spPr>
          <a:xfrm>
            <a:off x="785813" y="2143125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9" name="Овал 68"/>
          <p:cNvSpPr/>
          <p:nvPr/>
        </p:nvSpPr>
        <p:spPr>
          <a:xfrm>
            <a:off x="1714500" y="5072063"/>
            <a:ext cx="285750" cy="2857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0" name="Овал 69"/>
          <p:cNvSpPr/>
          <p:nvPr/>
        </p:nvSpPr>
        <p:spPr>
          <a:xfrm>
            <a:off x="3357563" y="6572250"/>
            <a:ext cx="285750" cy="2857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2" name="Овал 71"/>
          <p:cNvSpPr/>
          <p:nvPr/>
        </p:nvSpPr>
        <p:spPr>
          <a:xfrm>
            <a:off x="1785938" y="48577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" name="Овал 72"/>
          <p:cNvSpPr/>
          <p:nvPr/>
        </p:nvSpPr>
        <p:spPr>
          <a:xfrm>
            <a:off x="1857375" y="464343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4" name="Овал 73"/>
          <p:cNvSpPr/>
          <p:nvPr/>
        </p:nvSpPr>
        <p:spPr>
          <a:xfrm>
            <a:off x="1857375" y="435768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5" name="Овал 74"/>
          <p:cNvSpPr/>
          <p:nvPr/>
        </p:nvSpPr>
        <p:spPr>
          <a:xfrm>
            <a:off x="1714500" y="407193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6" name="Овал 75"/>
          <p:cNvSpPr/>
          <p:nvPr/>
        </p:nvSpPr>
        <p:spPr>
          <a:xfrm>
            <a:off x="1571625" y="39290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7" name="Овал 76"/>
          <p:cNvSpPr/>
          <p:nvPr/>
        </p:nvSpPr>
        <p:spPr>
          <a:xfrm>
            <a:off x="1357313" y="385762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8" name="Овал 77"/>
          <p:cNvSpPr/>
          <p:nvPr/>
        </p:nvSpPr>
        <p:spPr>
          <a:xfrm>
            <a:off x="1143000" y="37147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9" name="Овал 78"/>
          <p:cNvSpPr/>
          <p:nvPr/>
        </p:nvSpPr>
        <p:spPr>
          <a:xfrm>
            <a:off x="1143000" y="350043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0" name="Овал 79"/>
          <p:cNvSpPr/>
          <p:nvPr/>
        </p:nvSpPr>
        <p:spPr>
          <a:xfrm>
            <a:off x="1214438" y="328612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1" name="Овал 80"/>
          <p:cNvSpPr/>
          <p:nvPr/>
        </p:nvSpPr>
        <p:spPr>
          <a:xfrm>
            <a:off x="1285875" y="3000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2" name="Овал 81"/>
          <p:cNvSpPr/>
          <p:nvPr/>
        </p:nvSpPr>
        <p:spPr>
          <a:xfrm>
            <a:off x="1071563" y="27860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3" name="Овал 82"/>
          <p:cNvSpPr/>
          <p:nvPr/>
        </p:nvSpPr>
        <p:spPr>
          <a:xfrm>
            <a:off x="714375" y="271462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4" name="Овал 83"/>
          <p:cNvSpPr/>
          <p:nvPr/>
        </p:nvSpPr>
        <p:spPr>
          <a:xfrm>
            <a:off x="500063" y="264318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5" name="Овал 84"/>
          <p:cNvSpPr/>
          <p:nvPr/>
        </p:nvSpPr>
        <p:spPr>
          <a:xfrm>
            <a:off x="357188" y="24288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6" name="Овал 85"/>
          <p:cNvSpPr/>
          <p:nvPr/>
        </p:nvSpPr>
        <p:spPr>
          <a:xfrm>
            <a:off x="571500" y="228600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7" name="Овал 86"/>
          <p:cNvSpPr/>
          <p:nvPr/>
        </p:nvSpPr>
        <p:spPr>
          <a:xfrm>
            <a:off x="785813" y="2143125"/>
            <a:ext cx="285750" cy="2857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28625" y="642938"/>
            <a:ext cx="785813" cy="78581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857375" y="2000250"/>
            <a:ext cx="785813" cy="78581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286500" y="1500188"/>
            <a:ext cx="785813" cy="78581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500813" y="4071938"/>
            <a:ext cx="785812" cy="78581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357563" y="2714625"/>
            <a:ext cx="785812" cy="78581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pic>
        <p:nvPicPr>
          <p:cNvPr id="22" name="Рисунок 21" descr="penal123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3" y="2857500"/>
            <a:ext cx="3357562" cy="250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Скругленный прямоугольник 22"/>
          <p:cNvSpPr/>
          <p:nvPr/>
        </p:nvSpPr>
        <p:spPr>
          <a:xfrm>
            <a:off x="5214938" y="2928938"/>
            <a:ext cx="785812" cy="78581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429125" y="1785938"/>
            <a:ext cx="785813" cy="78581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7715250" y="5072063"/>
            <a:ext cx="785813" cy="78581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214938" y="5214938"/>
            <a:ext cx="785812" cy="78581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7786688" y="2857500"/>
            <a:ext cx="785812" cy="78581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pic>
        <p:nvPicPr>
          <p:cNvPr id="28" name="Рисунок 27" descr="image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3" y="1857375"/>
            <a:ext cx="3249612" cy="209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9 -0.06042 L -0.02292 0.70601 " pathEditMode="relative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59259E-6 L -0.09254 0.5081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" y="2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-0.49028 0.5810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" y="2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-0.42708 0.20601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" y="1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7.40741E-7 L 0.0033 0.4039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2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7.40741E-7 L -0.06597 -0.3937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" y="-1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59259E-6 L 0.10659 -0.2270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" y="-1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40741E-7 L -0.16614 -0.70625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" y="-3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59259E-6 L 0.19393 -0.7270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" y="-3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0"/>
                            </p:stCondLst>
                            <p:childTnLst>
                              <p:par>
                                <p:cTn id="38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59259E-6 L -0.00069 -0.38333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00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30723" name="Рисунок 3" descr="Aquitania_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750" y="0"/>
            <a:ext cx="9175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 7"/>
          <p:cNvSpPr/>
          <p:nvPr/>
        </p:nvSpPr>
        <p:spPr>
          <a:xfrm>
            <a:off x="3357563" y="6429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2928938" y="6429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2786063" y="635793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2571750" y="62150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2500313" y="60007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2571750" y="571500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2428875" y="550068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2214563" y="54292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928813" y="535781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785938" y="48577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857375" y="464343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1857375" y="435768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1714500" y="407193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1571625" y="39290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1357313" y="385762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1143000" y="37147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1143000" y="350043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1214438" y="328612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1285875" y="3000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1071563" y="27860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714375" y="271462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500063" y="264318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357188" y="24288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571500" y="228600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1143000" y="20716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1428750" y="2000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2143125" y="1857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2428875" y="1857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2714625" y="185737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3000375" y="19288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3286125" y="19288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3571875" y="2000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3857625" y="20716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4071938" y="2214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4572000" y="26431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4857750" y="285750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5000625" y="30718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8" name="Овал 47"/>
          <p:cNvSpPr/>
          <p:nvPr/>
        </p:nvSpPr>
        <p:spPr>
          <a:xfrm>
            <a:off x="4857750" y="3357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9" name="Овал 48"/>
          <p:cNvSpPr/>
          <p:nvPr/>
        </p:nvSpPr>
        <p:spPr>
          <a:xfrm>
            <a:off x="4429125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4143375" y="39290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4000500" y="4286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2" name="Овал 51"/>
          <p:cNvSpPr/>
          <p:nvPr/>
        </p:nvSpPr>
        <p:spPr>
          <a:xfrm>
            <a:off x="4357688" y="44291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Овал 52"/>
          <p:cNvSpPr/>
          <p:nvPr/>
        </p:nvSpPr>
        <p:spPr>
          <a:xfrm>
            <a:off x="4643438" y="4500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5000625" y="4500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Овал 54"/>
          <p:cNvSpPr/>
          <p:nvPr/>
        </p:nvSpPr>
        <p:spPr>
          <a:xfrm>
            <a:off x="5286375" y="4500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6" name="Овал 55"/>
          <p:cNvSpPr/>
          <p:nvPr/>
        </p:nvSpPr>
        <p:spPr>
          <a:xfrm>
            <a:off x="5500688" y="44291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" name="Овал 56"/>
          <p:cNvSpPr/>
          <p:nvPr/>
        </p:nvSpPr>
        <p:spPr>
          <a:xfrm>
            <a:off x="5643563" y="4286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" name="Овал 58"/>
          <p:cNvSpPr/>
          <p:nvPr/>
        </p:nvSpPr>
        <p:spPr>
          <a:xfrm>
            <a:off x="6286500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0" name="Овал 59"/>
          <p:cNvSpPr/>
          <p:nvPr/>
        </p:nvSpPr>
        <p:spPr>
          <a:xfrm>
            <a:off x="6572250" y="36433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1" name="Овал 60"/>
          <p:cNvSpPr/>
          <p:nvPr/>
        </p:nvSpPr>
        <p:spPr>
          <a:xfrm>
            <a:off x="6929438" y="36433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2" name="Овал 61"/>
          <p:cNvSpPr/>
          <p:nvPr/>
        </p:nvSpPr>
        <p:spPr>
          <a:xfrm>
            <a:off x="7286625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" name="Овал 62"/>
          <p:cNvSpPr/>
          <p:nvPr/>
        </p:nvSpPr>
        <p:spPr>
          <a:xfrm>
            <a:off x="7643813" y="36433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7786688" y="3286125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" name="Овал 65"/>
          <p:cNvSpPr/>
          <p:nvPr/>
        </p:nvSpPr>
        <p:spPr>
          <a:xfrm>
            <a:off x="5857875" y="3857625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7" name="Овал 66"/>
          <p:cNvSpPr/>
          <p:nvPr/>
        </p:nvSpPr>
        <p:spPr>
          <a:xfrm>
            <a:off x="4214813" y="2357438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" name="Овал 67"/>
          <p:cNvSpPr/>
          <p:nvPr/>
        </p:nvSpPr>
        <p:spPr>
          <a:xfrm>
            <a:off x="785813" y="2143125"/>
            <a:ext cx="285750" cy="2857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9" name="Овал 68"/>
          <p:cNvSpPr/>
          <p:nvPr/>
        </p:nvSpPr>
        <p:spPr>
          <a:xfrm>
            <a:off x="1714500" y="5072063"/>
            <a:ext cx="285750" cy="2857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0" name="Овал 69"/>
          <p:cNvSpPr/>
          <p:nvPr/>
        </p:nvSpPr>
        <p:spPr>
          <a:xfrm>
            <a:off x="3357563" y="6572250"/>
            <a:ext cx="285750" cy="2857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5" name="Овал 64"/>
          <p:cNvSpPr/>
          <p:nvPr/>
        </p:nvSpPr>
        <p:spPr>
          <a:xfrm>
            <a:off x="1143000" y="207168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" name="Овал 70"/>
          <p:cNvSpPr/>
          <p:nvPr/>
        </p:nvSpPr>
        <p:spPr>
          <a:xfrm>
            <a:off x="1428750" y="20002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2" name="Овал 71"/>
          <p:cNvSpPr/>
          <p:nvPr/>
        </p:nvSpPr>
        <p:spPr>
          <a:xfrm>
            <a:off x="2143125" y="1857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" name="Овал 72"/>
          <p:cNvSpPr/>
          <p:nvPr/>
        </p:nvSpPr>
        <p:spPr>
          <a:xfrm>
            <a:off x="2428875" y="1857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4" name="Овал 73"/>
          <p:cNvSpPr/>
          <p:nvPr/>
        </p:nvSpPr>
        <p:spPr>
          <a:xfrm>
            <a:off x="2714625" y="1857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5" name="Овал 74"/>
          <p:cNvSpPr/>
          <p:nvPr/>
        </p:nvSpPr>
        <p:spPr>
          <a:xfrm>
            <a:off x="3000375" y="192881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6" name="Овал 75"/>
          <p:cNvSpPr/>
          <p:nvPr/>
        </p:nvSpPr>
        <p:spPr>
          <a:xfrm>
            <a:off x="3286125" y="192881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7" name="Овал 76"/>
          <p:cNvSpPr/>
          <p:nvPr/>
        </p:nvSpPr>
        <p:spPr>
          <a:xfrm>
            <a:off x="3571875" y="20002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8" name="Овал 77"/>
          <p:cNvSpPr/>
          <p:nvPr/>
        </p:nvSpPr>
        <p:spPr>
          <a:xfrm>
            <a:off x="3857625" y="207168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9" name="Овал 78"/>
          <p:cNvSpPr/>
          <p:nvPr/>
        </p:nvSpPr>
        <p:spPr>
          <a:xfrm>
            <a:off x="4071938" y="22145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0" name="Овал 79"/>
          <p:cNvSpPr/>
          <p:nvPr/>
        </p:nvSpPr>
        <p:spPr>
          <a:xfrm>
            <a:off x="4214813" y="2357438"/>
            <a:ext cx="285750" cy="2857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Содержимое 2"/>
          <p:cNvSpPr>
            <a:spLocks noGrp="1"/>
          </p:cNvSpPr>
          <p:nvPr>
            <p:ph idx="1"/>
          </p:nvPr>
        </p:nvSpPr>
        <p:spPr>
          <a:xfrm>
            <a:off x="285750" y="500063"/>
            <a:ext cx="8329613" cy="4071937"/>
          </a:xfrm>
        </p:spPr>
        <p:txBody>
          <a:bodyPr/>
          <a:lstStyle/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4400" b="1" smtClean="0">
                <a:latin typeface="Times New Roman" pitchFamily="18" charset="0"/>
                <a:cs typeface="Times New Roman" pitchFamily="18" charset="0"/>
              </a:rPr>
              <a:t>Под кустом у реки </a:t>
            </a:r>
            <a:br>
              <a:rPr lang="ru-RU" sz="44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400" b="1" smtClean="0">
                <a:latin typeface="Times New Roman" pitchFamily="18" charset="0"/>
                <a:cs typeface="Times New Roman" pitchFamily="18" charset="0"/>
              </a:rPr>
              <a:t>Жили майские жуки: </a:t>
            </a:r>
            <a:br>
              <a:rPr lang="ru-RU" sz="44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400" b="1" smtClean="0">
                <a:latin typeface="Times New Roman" pitchFamily="18" charset="0"/>
                <a:cs typeface="Times New Roman" pitchFamily="18" charset="0"/>
              </a:rPr>
              <a:t>Дочка, сын, отец и мать </a:t>
            </a:r>
            <a:br>
              <a:rPr lang="ru-RU" sz="44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400" b="1" smtClean="0">
                <a:latin typeface="Times New Roman" pitchFamily="18" charset="0"/>
                <a:cs typeface="Times New Roman" pitchFamily="18" charset="0"/>
              </a:rPr>
              <a:t>– Кто успел их сосчитать?</a:t>
            </a:r>
          </a:p>
        </p:txBody>
      </p:sp>
      <p:pic>
        <p:nvPicPr>
          <p:cNvPr id="31746" name="Рисунок 3" descr="i_0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3286125"/>
            <a:ext cx="4532313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вал 4"/>
          <p:cNvSpPr/>
          <p:nvPr/>
        </p:nvSpPr>
        <p:spPr>
          <a:xfrm>
            <a:off x="6858000" y="4643438"/>
            <a:ext cx="1857375" cy="185737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Содержимое 2"/>
          <p:cNvSpPr>
            <a:spLocks noGrp="1"/>
          </p:cNvSpPr>
          <p:nvPr>
            <p:ph idx="1"/>
          </p:nvPr>
        </p:nvSpPr>
        <p:spPr>
          <a:xfrm>
            <a:off x="285750" y="214313"/>
            <a:ext cx="8286750" cy="5357812"/>
          </a:xfrm>
        </p:spPr>
        <p:txBody>
          <a:bodyPr/>
          <a:lstStyle/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Я, Серёжа, Коля, Анна – 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Волейбольная команда. 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Женя с Игорем пока 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Запасных два игрока. 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А когда подучатся, 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Сколько всех получится?</a:t>
            </a:r>
          </a:p>
        </p:txBody>
      </p:sp>
      <p:pic>
        <p:nvPicPr>
          <p:cNvPr id="32770" name="Рисунок 3" descr="i_0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88" y="4040188"/>
            <a:ext cx="3500437" cy="272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вал 4"/>
          <p:cNvSpPr/>
          <p:nvPr/>
        </p:nvSpPr>
        <p:spPr>
          <a:xfrm>
            <a:off x="6858000" y="4643438"/>
            <a:ext cx="1857375" cy="185737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Содержимое 2"/>
          <p:cNvSpPr>
            <a:spLocks noGrp="1"/>
          </p:cNvSpPr>
          <p:nvPr>
            <p:ph idx="1"/>
          </p:nvPr>
        </p:nvSpPr>
        <p:spPr>
          <a:xfrm>
            <a:off x="285750" y="500063"/>
            <a:ext cx="8329613" cy="4071937"/>
          </a:xfrm>
        </p:spPr>
        <p:txBody>
          <a:bodyPr/>
          <a:lstStyle/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В снег упал Серёжка, 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А за ним – Алёшка, 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А за ним – Иринка, 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А за ней – Маринка, 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А потом упал Игнат. 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Сколько на снегу ребят? </a:t>
            </a:r>
          </a:p>
        </p:txBody>
      </p:sp>
      <p:pic>
        <p:nvPicPr>
          <p:cNvPr id="33794" name="Рисунок 3" descr="i_0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4214813"/>
            <a:ext cx="5214937" cy="236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вал 4"/>
          <p:cNvSpPr/>
          <p:nvPr/>
        </p:nvSpPr>
        <p:spPr>
          <a:xfrm>
            <a:off x="6858000" y="4643438"/>
            <a:ext cx="1857375" cy="185737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Содержимое 2"/>
          <p:cNvSpPr>
            <a:spLocks noGrp="1"/>
          </p:cNvSpPr>
          <p:nvPr>
            <p:ph idx="1"/>
          </p:nvPr>
        </p:nvSpPr>
        <p:spPr>
          <a:xfrm>
            <a:off x="285750" y="500063"/>
            <a:ext cx="8329613" cy="4071937"/>
          </a:xfrm>
        </p:spPr>
        <p:txBody>
          <a:bodyPr/>
          <a:lstStyle/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У стены стоят кадушки.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В каждой ровно по лягушке.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Если было пять кадушек,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Сколько было в них лягушек?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endParaRPr lang="ru-RU" sz="4000" b="1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18" name="Рисунок 3" descr="i_0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244850"/>
            <a:ext cx="4143375" cy="361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вал 4"/>
          <p:cNvSpPr/>
          <p:nvPr/>
        </p:nvSpPr>
        <p:spPr>
          <a:xfrm>
            <a:off x="6858000" y="4643438"/>
            <a:ext cx="1857375" cy="185737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Содержимое 2"/>
          <p:cNvSpPr>
            <a:spLocks noGrp="1"/>
          </p:cNvSpPr>
          <p:nvPr>
            <p:ph idx="1"/>
          </p:nvPr>
        </p:nvSpPr>
        <p:spPr>
          <a:xfrm>
            <a:off x="285750" y="214313"/>
            <a:ext cx="8329613" cy="4071937"/>
          </a:xfrm>
        </p:spPr>
        <p:txBody>
          <a:bodyPr/>
          <a:lstStyle/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Только я в кусты зашла,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Подосиновик нашла,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Две лисички, боровик.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И зелёный моховик.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У кого ответ готов,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Сколько я нашла грибов? </a:t>
            </a:r>
          </a:p>
        </p:txBody>
      </p:sp>
      <p:pic>
        <p:nvPicPr>
          <p:cNvPr id="35842" name="Рисунок 3" descr="i_0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4000500"/>
            <a:ext cx="5013325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вал 4"/>
          <p:cNvSpPr/>
          <p:nvPr/>
        </p:nvSpPr>
        <p:spPr>
          <a:xfrm>
            <a:off x="6858000" y="4643438"/>
            <a:ext cx="1857375" cy="185737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Содержимое 2"/>
          <p:cNvSpPr>
            <a:spLocks noGrp="1"/>
          </p:cNvSpPr>
          <p:nvPr>
            <p:ph idx="1"/>
          </p:nvPr>
        </p:nvSpPr>
        <p:spPr>
          <a:xfrm>
            <a:off x="285750" y="214313"/>
            <a:ext cx="8329613" cy="4071937"/>
          </a:xfrm>
        </p:spPr>
        <p:txBody>
          <a:bodyPr/>
          <a:lstStyle/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Семь ребят каталось с горки.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Убежал домой Егорка,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А потом ушел Вадим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И Сережа вслед за ним.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Сколько на горке осталось детей?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Кто посчитал, отвечайте скорей! </a:t>
            </a:r>
          </a:p>
        </p:txBody>
      </p:sp>
      <p:pic>
        <p:nvPicPr>
          <p:cNvPr id="36866" name="Рисунок 3" descr="i_0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6175" y="4000500"/>
            <a:ext cx="414813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вал 4"/>
          <p:cNvSpPr/>
          <p:nvPr/>
        </p:nvSpPr>
        <p:spPr>
          <a:xfrm>
            <a:off x="6858000" y="4643438"/>
            <a:ext cx="1857375" cy="185737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Содержимое 2"/>
          <p:cNvSpPr>
            <a:spLocks noGrp="1"/>
          </p:cNvSpPr>
          <p:nvPr>
            <p:ph idx="1"/>
          </p:nvPr>
        </p:nvSpPr>
        <p:spPr>
          <a:xfrm>
            <a:off x="285750" y="214313"/>
            <a:ext cx="8329613" cy="4071937"/>
          </a:xfrm>
        </p:spPr>
        <p:txBody>
          <a:bodyPr/>
          <a:lstStyle/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Слон, слониха и слонёнок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Шли толпой на водопой.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А навстречу им тигрёнок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Возвращается домой.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Сколько, думай поскорей,</a:t>
            </a:r>
            <a:br>
              <a:rPr lang="ru-RU" sz="4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К водопою шло зверей?</a:t>
            </a:r>
          </a:p>
        </p:txBody>
      </p:sp>
      <p:pic>
        <p:nvPicPr>
          <p:cNvPr id="37890" name="Рисунок 3" descr="i_0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6175" y="4119563"/>
            <a:ext cx="4283075" cy="240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вал 4"/>
          <p:cNvSpPr/>
          <p:nvPr/>
        </p:nvSpPr>
        <p:spPr>
          <a:xfrm>
            <a:off x="6858000" y="4643438"/>
            <a:ext cx="1857375" cy="185737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38915" name="Рисунок 3" descr="Aquitania_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750" y="0"/>
            <a:ext cx="9175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 7"/>
          <p:cNvSpPr/>
          <p:nvPr/>
        </p:nvSpPr>
        <p:spPr>
          <a:xfrm>
            <a:off x="3357563" y="6429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2928938" y="6429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2786063" y="635793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2571750" y="62150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2500313" y="60007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2571750" y="571500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2428875" y="550068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2214563" y="54292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928813" y="535781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785938" y="48577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857375" y="464343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1857375" y="435768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1714500" y="407193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1571625" y="39290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1357313" y="385762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1143000" y="37147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1143000" y="350043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1214438" y="328612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1285875" y="3000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1071563" y="27860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/>
          </a:p>
        </p:txBody>
      </p:sp>
      <p:sp>
        <p:nvSpPr>
          <p:cNvPr id="29" name="Овал 28"/>
          <p:cNvSpPr/>
          <p:nvPr/>
        </p:nvSpPr>
        <p:spPr>
          <a:xfrm>
            <a:off x="714375" y="271462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500063" y="264318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357188" y="24288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571500" y="228600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1143000" y="207168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1428750" y="20002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2143125" y="1857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2428875" y="1857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2714625" y="1857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3000375" y="192881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3286125" y="192881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3571875" y="20002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3857625" y="207168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4071938" y="22145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4572000" y="2643188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4857750" y="285750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5000625" y="30718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8" name="Овал 47"/>
          <p:cNvSpPr/>
          <p:nvPr/>
        </p:nvSpPr>
        <p:spPr>
          <a:xfrm>
            <a:off x="4857750" y="3357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9" name="Овал 48"/>
          <p:cNvSpPr/>
          <p:nvPr/>
        </p:nvSpPr>
        <p:spPr>
          <a:xfrm>
            <a:off x="4429125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4143375" y="39290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4000500" y="4286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2" name="Овал 51"/>
          <p:cNvSpPr/>
          <p:nvPr/>
        </p:nvSpPr>
        <p:spPr>
          <a:xfrm>
            <a:off x="4357688" y="44291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Овал 52"/>
          <p:cNvSpPr/>
          <p:nvPr/>
        </p:nvSpPr>
        <p:spPr>
          <a:xfrm>
            <a:off x="4643438" y="4500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5000625" y="4500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Овал 54"/>
          <p:cNvSpPr/>
          <p:nvPr/>
        </p:nvSpPr>
        <p:spPr>
          <a:xfrm>
            <a:off x="5286375" y="450056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6" name="Овал 55"/>
          <p:cNvSpPr/>
          <p:nvPr/>
        </p:nvSpPr>
        <p:spPr>
          <a:xfrm>
            <a:off x="5500688" y="4429125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" name="Овал 56"/>
          <p:cNvSpPr/>
          <p:nvPr/>
        </p:nvSpPr>
        <p:spPr>
          <a:xfrm>
            <a:off x="5643563" y="42862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" name="Овал 58"/>
          <p:cNvSpPr/>
          <p:nvPr/>
        </p:nvSpPr>
        <p:spPr>
          <a:xfrm>
            <a:off x="6286500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0" name="Овал 59"/>
          <p:cNvSpPr/>
          <p:nvPr/>
        </p:nvSpPr>
        <p:spPr>
          <a:xfrm>
            <a:off x="6572250" y="36433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1" name="Овал 60"/>
          <p:cNvSpPr/>
          <p:nvPr/>
        </p:nvSpPr>
        <p:spPr>
          <a:xfrm>
            <a:off x="6929438" y="36433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2" name="Овал 61"/>
          <p:cNvSpPr/>
          <p:nvPr/>
        </p:nvSpPr>
        <p:spPr>
          <a:xfrm>
            <a:off x="7286625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" name="Овал 62"/>
          <p:cNvSpPr/>
          <p:nvPr/>
        </p:nvSpPr>
        <p:spPr>
          <a:xfrm>
            <a:off x="7643813" y="36433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7786688" y="3286125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" name="Овал 65"/>
          <p:cNvSpPr/>
          <p:nvPr/>
        </p:nvSpPr>
        <p:spPr>
          <a:xfrm>
            <a:off x="5857875" y="3857625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7" name="Овал 66"/>
          <p:cNvSpPr/>
          <p:nvPr/>
        </p:nvSpPr>
        <p:spPr>
          <a:xfrm>
            <a:off x="4214813" y="2357438"/>
            <a:ext cx="285750" cy="2857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" name="Овал 67"/>
          <p:cNvSpPr/>
          <p:nvPr/>
        </p:nvSpPr>
        <p:spPr>
          <a:xfrm>
            <a:off x="785813" y="2143125"/>
            <a:ext cx="285750" cy="2857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9" name="Овал 68"/>
          <p:cNvSpPr/>
          <p:nvPr/>
        </p:nvSpPr>
        <p:spPr>
          <a:xfrm>
            <a:off x="1714500" y="5072063"/>
            <a:ext cx="285750" cy="2857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0" name="Овал 69"/>
          <p:cNvSpPr/>
          <p:nvPr/>
        </p:nvSpPr>
        <p:spPr>
          <a:xfrm>
            <a:off x="3357563" y="6572250"/>
            <a:ext cx="285750" cy="2857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5" name="Овал 64"/>
          <p:cNvSpPr/>
          <p:nvPr/>
        </p:nvSpPr>
        <p:spPr>
          <a:xfrm>
            <a:off x="4572000" y="264318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" name="Овал 70"/>
          <p:cNvSpPr/>
          <p:nvPr/>
        </p:nvSpPr>
        <p:spPr>
          <a:xfrm>
            <a:off x="4857750" y="285750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2" name="Овал 71"/>
          <p:cNvSpPr/>
          <p:nvPr/>
        </p:nvSpPr>
        <p:spPr>
          <a:xfrm>
            <a:off x="5000625" y="307181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" name="Овал 72"/>
          <p:cNvSpPr/>
          <p:nvPr/>
        </p:nvSpPr>
        <p:spPr>
          <a:xfrm>
            <a:off x="4857750" y="33575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4" name="Овал 73"/>
          <p:cNvSpPr/>
          <p:nvPr/>
        </p:nvSpPr>
        <p:spPr>
          <a:xfrm>
            <a:off x="4429125" y="37147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5" name="Овал 74"/>
          <p:cNvSpPr/>
          <p:nvPr/>
        </p:nvSpPr>
        <p:spPr>
          <a:xfrm>
            <a:off x="4143375" y="39290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6" name="Овал 75"/>
          <p:cNvSpPr/>
          <p:nvPr/>
        </p:nvSpPr>
        <p:spPr>
          <a:xfrm>
            <a:off x="4000500" y="42862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7" name="Овал 76"/>
          <p:cNvSpPr/>
          <p:nvPr/>
        </p:nvSpPr>
        <p:spPr>
          <a:xfrm>
            <a:off x="4357688" y="442912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8" name="Овал 77"/>
          <p:cNvSpPr/>
          <p:nvPr/>
        </p:nvSpPr>
        <p:spPr>
          <a:xfrm>
            <a:off x="4643438" y="45005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9" name="Овал 78"/>
          <p:cNvSpPr/>
          <p:nvPr/>
        </p:nvSpPr>
        <p:spPr>
          <a:xfrm>
            <a:off x="5000625" y="45005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0" name="Овал 79"/>
          <p:cNvSpPr/>
          <p:nvPr/>
        </p:nvSpPr>
        <p:spPr>
          <a:xfrm>
            <a:off x="5286375" y="45005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1" name="Овал 80"/>
          <p:cNvSpPr/>
          <p:nvPr/>
        </p:nvSpPr>
        <p:spPr>
          <a:xfrm>
            <a:off x="5500688" y="442912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2" name="Овал 81"/>
          <p:cNvSpPr/>
          <p:nvPr/>
        </p:nvSpPr>
        <p:spPr>
          <a:xfrm>
            <a:off x="5643563" y="42862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3" name="Овал 82"/>
          <p:cNvSpPr/>
          <p:nvPr/>
        </p:nvSpPr>
        <p:spPr>
          <a:xfrm>
            <a:off x="5857875" y="3857625"/>
            <a:ext cx="285750" cy="2857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Содержимое 3" descr="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85875" y="214313"/>
            <a:ext cx="6500813" cy="6380162"/>
          </a:xfrm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786063" y="5934075"/>
            <a:ext cx="34988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5400" b="1">
                <a:latin typeface="Times New Roman" pitchFamily="18" charset="0"/>
                <a:cs typeface="Times New Roman" pitchFamily="18" charset="0"/>
              </a:rPr>
              <a:t>«Колобок»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Содержимое 3" descr="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50838" y="428625"/>
            <a:ext cx="8507412" cy="6000750"/>
          </a:xfrm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000250" y="5934075"/>
            <a:ext cx="51927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5400" b="1">
                <a:latin typeface="Times New Roman" pitchFamily="18" charset="0"/>
                <a:cs typeface="Times New Roman" pitchFamily="18" charset="0"/>
              </a:rPr>
              <a:t>«Курочка Ряба»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Содержимое 3" descr="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03250" y="428625"/>
            <a:ext cx="8001000" cy="6000750"/>
          </a:xfrm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214563" y="5934075"/>
            <a:ext cx="480853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5400" b="1">
                <a:latin typeface="Times New Roman" pitchFamily="18" charset="0"/>
                <a:cs typeface="Times New Roman" pitchFamily="18" charset="0"/>
              </a:rPr>
              <a:t>«Гуси -лебеди»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Содержимое 3" descr="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23913" y="428625"/>
            <a:ext cx="7561262" cy="6000750"/>
          </a:xfrm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428750" y="5934075"/>
            <a:ext cx="65484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5400" b="1">
                <a:latin typeface="Times New Roman" pitchFamily="18" charset="0"/>
                <a:cs typeface="Times New Roman" pitchFamily="18" charset="0"/>
              </a:rPr>
              <a:t>«Царевна-лягушка»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Содержимое 3" descr="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00188" y="285750"/>
            <a:ext cx="6324600" cy="6000750"/>
          </a:xfrm>
          <a:noFill/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786063" y="5934075"/>
            <a:ext cx="35210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5400" b="1">
                <a:latin typeface="Times New Roman" pitchFamily="18" charset="0"/>
                <a:cs typeface="Times New Roman" pitchFamily="18" charset="0"/>
              </a:rPr>
              <a:t>«Теремок»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Содержимое 3" descr="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4313" y="214313"/>
            <a:ext cx="8593137" cy="6143625"/>
          </a:xfrm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57250" y="5934075"/>
            <a:ext cx="76342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5400" b="1">
                <a:latin typeface="Times New Roman" pitchFamily="18" charset="0"/>
                <a:cs typeface="Times New Roman" pitchFamily="18" charset="0"/>
              </a:rPr>
              <a:t>«Волк и семеро козлят»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pic>
        <p:nvPicPr>
          <p:cNvPr id="46083" name="Рисунок 3" descr="Aquitania_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750" y="0"/>
            <a:ext cx="9175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Овал 7"/>
          <p:cNvSpPr/>
          <p:nvPr/>
        </p:nvSpPr>
        <p:spPr>
          <a:xfrm>
            <a:off x="3357563" y="6429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2928938" y="6429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2786063" y="635793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2571750" y="62150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2500313" y="60007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2571750" y="571500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2428875" y="550068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2214563" y="54292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928813" y="535781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785938" y="48577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857375" y="464343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1857375" y="435768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1714500" y="407193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1571625" y="39290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1357313" y="385762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1143000" y="37147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1143000" y="350043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1214438" y="328612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1285875" y="3000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1071563" y="27860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714375" y="271462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500063" y="264318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357188" y="24288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571500" y="228600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1143000" y="207168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1428750" y="20002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2143125" y="1857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2428875" y="1857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2714625" y="185737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3000375" y="192881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3286125" y="192881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3571875" y="20002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3857625" y="207168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4071938" y="22145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4572000" y="2643188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4857750" y="285750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5000625" y="307181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8" name="Овал 47"/>
          <p:cNvSpPr/>
          <p:nvPr/>
        </p:nvSpPr>
        <p:spPr>
          <a:xfrm>
            <a:off x="4857750" y="33575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9" name="Овал 48"/>
          <p:cNvSpPr/>
          <p:nvPr/>
        </p:nvSpPr>
        <p:spPr>
          <a:xfrm>
            <a:off x="4429125" y="37147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4143375" y="39290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4000500" y="42862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2" name="Овал 51"/>
          <p:cNvSpPr/>
          <p:nvPr/>
        </p:nvSpPr>
        <p:spPr>
          <a:xfrm>
            <a:off x="4357688" y="442912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Овал 52"/>
          <p:cNvSpPr/>
          <p:nvPr/>
        </p:nvSpPr>
        <p:spPr>
          <a:xfrm>
            <a:off x="4643438" y="45005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/>
          </a:p>
        </p:txBody>
      </p:sp>
      <p:sp>
        <p:nvSpPr>
          <p:cNvPr id="54" name="Овал 53"/>
          <p:cNvSpPr/>
          <p:nvPr/>
        </p:nvSpPr>
        <p:spPr>
          <a:xfrm>
            <a:off x="5000625" y="45005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Овал 54"/>
          <p:cNvSpPr/>
          <p:nvPr/>
        </p:nvSpPr>
        <p:spPr>
          <a:xfrm>
            <a:off x="5286375" y="450056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6" name="Овал 55"/>
          <p:cNvSpPr/>
          <p:nvPr/>
        </p:nvSpPr>
        <p:spPr>
          <a:xfrm>
            <a:off x="5500688" y="4429125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" name="Овал 56"/>
          <p:cNvSpPr/>
          <p:nvPr/>
        </p:nvSpPr>
        <p:spPr>
          <a:xfrm>
            <a:off x="5643563" y="42862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" name="Овал 58"/>
          <p:cNvSpPr/>
          <p:nvPr/>
        </p:nvSpPr>
        <p:spPr>
          <a:xfrm>
            <a:off x="6286500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0" name="Овал 59"/>
          <p:cNvSpPr/>
          <p:nvPr/>
        </p:nvSpPr>
        <p:spPr>
          <a:xfrm>
            <a:off x="6572250" y="36433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1" name="Овал 60"/>
          <p:cNvSpPr/>
          <p:nvPr/>
        </p:nvSpPr>
        <p:spPr>
          <a:xfrm>
            <a:off x="6929438" y="36433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2" name="Овал 61"/>
          <p:cNvSpPr/>
          <p:nvPr/>
        </p:nvSpPr>
        <p:spPr>
          <a:xfrm>
            <a:off x="7286625" y="3714750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" name="Овал 62"/>
          <p:cNvSpPr/>
          <p:nvPr/>
        </p:nvSpPr>
        <p:spPr>
          <a:xfrm>
            <a:off x="7643813" y="3643313"/>
            <a:ext cx="133350" cy="1333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7786688" y="3286125"/>
            <a:ext cx="285750" cy="285750"/>
          </a:xfrm>
          <a:prstGeom prst="ellipse">
            <a:avLst/>
          </a:prstGeom>
          <a:solidFill>
            <a:srgbClr val="F57913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" name="Овал 65"/>
          <p:cNvSpPr/>
          <p:nvPr/>
        </p:nvSpPr>
        <p:spPr>
          <a:xfrm>
            <a:off x="5857875" y="3857625"/>
            <a:ext cx="285750" cy="2857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7" name="Овал 66"/>
          <p:cNvSpPr/>
          <p:nvPr/>
        </p:nvSpPr>
        <p:spPr>
          <a:xfrm>
            <a:off x="4214813" y="2357438"/>
            <a:ext cx="285750" cy="2857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" name="Овал 67"/>
          <p:cNvSpPr/>
          <p:nvPr/>
        </p:nvSpPr>
        <p:spPr>
          <a:xfrm>
            <a:off x="785813" y="2143125"/>
            <a:ext cx="285750" cy="2857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9" name="Овал 68"/>
          <p:cNvSpPr/>
          <p:nvPr/>
        </p:nvSpPr>
        <p:spPr>
          <a:xfrm>
            <a:off x="1714500" y="5072063"/>
            <a:ext cx="285750" cy="2857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0" name="Овал 69"/>
          <p:cNvSpPr/>
          <p:nvPr/>
        </p:nvSpPr>
        <p:spPr>
          <a:xfrm>
            <a:off x="3357563" y="6572250"/>
            <a:ext cx="285750" cy="2857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5" name="Овал 64"/>
          <p:cNvSpPr/>
          <p:nvPr/>
        </p:nvSpPr>
        <p:spPr>
          <a:xfrm>
            <a:off x="7786688" y="3286125"/>
            <a:ext cx="285750" cy="2857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" name="Овал 70"/>
          <p:cNvSpPr/>
          <p:nvPr/>
        </p:nvSpPr>
        <p:spPr>
          <a:xfrm>
            <a:off x="6286500" y="37147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2" name="Овал 71"/>
          <p:cNvSpPr/>
          <p:nvPr/>
        </p:nvSpPr>
        <p:spPr>
          <a:xfrm>
            <a:off x="6572250" y="364331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" name="Овал 72"/>
          <p:cNvSpPr/>
          <p:nvPr/>
        </p:nvSpPr>
        <p:spPr>
          <a:xfrm>
            <a:off x="6929438" y="364331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4" name="Овал 73"/>
          <p:cNvSpPr/>
          <p:nvPr/>
        </p:nvSpPr>
        <p:spPr>
          <a:xfrm>
            <a:off x="7286625" y="3714750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5" name="Овал 74"/>
          <p:cNvSpPr/>
          <p:nvPr/>
        </p:nvSpPr>
        <p:spPr>
          <a:xfrm>
            <a:off x="7643813" y="3643313"/>
            <a:ext cx="133350" cy="13335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71" grpId="0" animBg="1"/>
      <p:bldP spid="72" grpId="0" animBg="1"/>
      <p:bldP spid="73" grpId="0" animBg="1"/>
      <p:bldP spid="74" grpId="0" animBg="1"/>
      <p:bldP spid="7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642938"/>
            <a:ext cx="8643938" cy="6000750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 smtClean="0">
                <a:latin typeface="Comic Sans MS" pitchFamily="66" charset="0"/>
              </a:rPr>
              <a:t/>
            </a:r>
            <a:br>
              <a:rPr lang="ru-RU" sz="2800" b="1" dirty="0" smtClean="0">
                <a:latin typeface="Comic Sans MS" pitchFamily="66" charset="0"/>
              </a:rPr>
            </a:br>
            <a:endParaRPr lang="ru-RU" sz="2200" dirty="0" smtClean="0">
              <a:latin typeface="Arial" charset="0"/>
            </a:endParaRPr>
          </a:p>
        </p:txBody>
      </p:sp>
      <p:sp>
        <p:nvSpPr>
          <p:cNvPr id="47106" name="TextBox 2"/>
          <p:cNvSpPr txBox="1">
            <a:spLocks noChangeArrowheads="1"/>
          </p:cNvSpPr>
          <p:nvPr/>
        </p:nvSpPr>
        <p:spPr bwMode="auto">
          <a:xfrm>
            <a:off x="3429000" y="285750"/>
            <a:ext cx="18473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://school53.tomsk.ru/files/img/shkola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813" y="1"/>
            <a:ext cx="9120187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</TotalTime>
  <Words>251</Words>
  <Application>Microsoft Office PowerPoint</Application>
  <PresentationFormat>Экран (4:3)</PresentationFormat>
  <Paragraphs>67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Dell</dc:creator>
  <cp:lastModifiedBy>pc</cp:lastModifiedBy>
  <cp:revision>51</cp:revision>
  <dcterms:created xsi:type="dcterms:W3CDTF">2014-08-15T09:11:12Z</dcterms:created>
  <dcterms:modified xsi:type="dcterms:W3CDTF">2016-08-14T06:47:12Z</dcterms:modified>
</cp:coreProperties>
</file>