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E3B37-7DBA-4654-B3DC-DAA7218985FD}" type="datetimeFigureOut">
              <a:rPr lang="ru-RU" smtClean="0"/>
              <a:t>24.10.2016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D5B40-3E77-4831-AF77-6E261D66EE4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0"/>
            <a:ext cx="7772400" cy="4500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4900" dirty="0" smtClean="0">
                <a:solidFill>
                  <a:srgbClr val="7030A0"/>
                </a:solidFill>
              </a:rPr>
              <a:t>Я с морозами дружу,</a:t>
            </a:r>
            <a:br>
              <a:rPr lang="ru-RU" sz="4900" dirty="0" smtClean="0">
                <a:solidFill>
                  <a:srgbClr val="7030A0"/>
                </a:solidFill>
              </a:rPr>
            </a:br>
            <a:r>
              <a:rPr lang="ru-RU" sz="4900" dirty="0" smtClean="0">
                <a:solidFill>
                  <a:srgbClr val="7030A0"/>
                </a:solidFill>
              </a:rPr>
              <a:t>Землю заметаю.</a:t>
            </a:r>
            <a:br>
              <a:rPr lang="ru-RU" sz="4900" dirty="0" smtClean="0">
                <a:solidFill>
                  <a:srgbClr val="7030A0"/>
                </a:solidFill>
              </a:rPr>
            </a:br>
            <a:r>
              <a:rPr lang="ru-RU" sz="4900" dirty="0" smtClean="0">
                <a:solidFill>
                  <a:srgbClr val="7030A0"/>
                </a:solidFill>
              </a:rPr>
              <a:t>Прилетаю и кружу,</a:t>
            </a:r>
            <a:br>
              <a:rPr lang="ru-RU" sz="4900" dirty="0" smtClean="0">
                <a:solidFill>
                  <a:srgbClr val="7030A0"/>
                </a:solidFill>
              </a:rPr>
            </a:br>
            <a:r>
              <a:rPr lang="ru-RU" sz="4900" dirty="0" smtClean="0">
                <a:solidFill>
                  <a:srgbClr val="7030A0"/>
                </a:solidFill>
              </a:rPr>
              <a:t>Песню завываю.</a:t>
            </a:r>
            <a:br>
              <a:rPr lang="ru-RU" sz="4900" dirty="0" smtClean="0">
                <a:solidFill>
                  <a:srgbClr val="7030A0"/>
                </a:solidFill>
              </a:rPr>
            </a:br>
            <a:r>
              <a:rPr lang="ru-RU" sz="4900" dirty="0" smtClean="0">
                <a:solidFill>
                  <a:srgbClr val="7030A0"/>
                </a:solidFill>
              </a:rPr>
              <a:t>Ветерок – мой младший брат –</a:t>
            </a:r>
            <a:br>
              <a:rPr lang="ru-RU" sz="4900" dirty="0" smtClean="0">
                <a:solidFill>
                  <a:srgbClr val="7030A0"/>
                </a:solidFill>
              </a:rPr>
            </a:br>
            <a:r>
              <a:rPr lang="ru-RU" sz="4900" dirty="0" smtClean="0">
                <a:solidFill>
                  <a:srgbClr val="7030A0"/>
                </a:solidFill>
              </a:rPr>
              <a:t>Мне всегда бывает рад.</a:t>
            </a:r>
            <a:br>
              <a:rPr lang="ru-RU" sz="4900" dirty="0" smtClean="0">
                <a:solidFill>
                  <a:srgbClr val="7030A0"/>
                </a:solidFill>
              </a:rPr>
            </a:br>
            <a:r>
              <a:rPr lang="ru-RU" sz="4900" dirty="0" smtClean="0">
                <a:solidFill>
                  <a:srgbClr val="7030A0"/>
                </a:solidFill>
              </a:rPr>
              <a:t/>
            </a:r>
            <a:br>
              <a:rPr lang="ru-RU" sz="4900" dirty="0" smtClean="0">
                <a:solidFill>
                  <a:srgbClr val="7030A0"/>
                </a:solidFill>
              </a:rPr>
            </a:br>
            <a:endParaRPr lang="ru-RU" sz="49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5429264"/>
            <a:ext cx="6500858" cy="114300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( Метель, пурга, вьюга, буран)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571481"/>
            <a:ext cx="8572560" cy="2286015"/>
          </a:xfrm>
        </p:spPr>
        <p:txBody>
          <a:bodyPr>
            <a:normAutofit/>
          </a:bodyPr>
          <a:lstStyle/>
          <a:p>
            <a:r>
              <a:rPr lang="en-US" sz="6000" dirty="0" smtClean="0">
                <a:latin typeface="Bookman Old Style" pitchFamily="18" charset="0"/>
              </a:rPr>
              <a:t>S</a:t>
            </a:r>
            <a:r>
              <a:rPr lang="ru-RU" sz="6000" dirty="0" smtClean="0">
                <a:latin typeface="Bookman Old Style" pitchFamily="18" charset="0"/>
              </a:rPr>
              <a:t>З</a:t>
            </a:r>
            <a:r>
              <a:rPr lang="en-US" sz="6000" dirty="0" smtClean="0">
                <a:latin typeface="Bookman Old Style" pitchFamily="18" charset="0"/>
              </a:rPr>
              <a:t>L</a:t>
            </a:r>
            <a:r>
              <a:rPr lang="ru-RU" sz="6000" dirty="0" smtClean="0">
                <a:latin typeface="Bookman Old Style" pitchFamily="18" charset="0"/>
              </a:rPr>
              <a:t>И</a:t>
            </a:r>
            <a:r>
              <a:rPr lang="en-US" sz="6000" dirty="0" smtClean="0">
                <a:latin typeface="Bookman Old Style" pitchFamily="18" charset="0"/>
              </a:rPr>
              <a:t>W</a:t>
            </a:r>
            <a:r>
              <a:rPr lang="ru-RU" sz="6000" dirty="0" smtClean="0">
                <a:latin typeface="Bookman Old Style" pitchFamily="18" charset="0"/>
              </a:rPr>
              <a:t>М</a:t>
            </a:r>
            <a:r>
              <a:rPr lang="en-US" sz="6000" dirty="0" smtClean="0">
                <a:latin typeface="Bookman Old Style" pitchFamily="18" charset="0"/>
              </a:rPr>
              <a:t>G</a:t>
            </a:r>
            <a:r>
              <a:rPr lang="ru-RU" sz="6000" dirty="0" smtClean="0">
                <a:latin typeface="Bookman Old Style" pitchFamily="18" charset="0"/>
              </a:rPr>
              <a:t>Н</a:t>
            </a:r>
            <a:r>
              <a:rPr lang="en-US" sz="6000" dirty="0" smtClean="0">
                <a:latin typeface="Bookman Old Style" pitchFamily="18" charset="0"/>
              </a:rPr>
              <a:t>I</a:t>
            </a:r>
            <a:r>
              <a:rPr lang="ru-RU" sz="6000" dirty="0" smtClean="0">
                <a:latin typeface="Bookman Old Style" pitchFamily="18" charset="0"/>
              </a:rPr>
              <a:t>Е</a:t>
            </a:r>
            <a:r>
              <a:rPr lang="en-US" sz="6000" dirty="0" smtClean="0">
                <a:latin typeface="Bookman Old Style" pitchFamily="18" charset="0"/>
              </a:rPr>
              <a:t>S</a:t>
            </a:r>
            <a:r>
              <a:rPr lang="ru-RU" sz="6000" dirty="0" smtClean="0">
                <a:latin typeface="Bookman Old Style" pitchFamily="18" charset="0"/>
              </a:rPr>
              <a:t>Е   </a:t>
            </a:r>
            <a:r>
              <a:rPr lang="en-US" sz="6000" dirty="0" smtClean="0">
                <a:latin typeface="Bookman Old Style" pitchFamily="18" charset="0"/>
              </a:rPr>
              <a:t>L</a:t>
            </a:r>
            <a:r>
              <a:rPr lang="ru-RU" sz="6000" dirty="0" smtClean="0">
                <a:latin typeface="Bookman Old Style" pitchFamily="18" charset="0"/>
              </a:rPr>
              <a:t>У</a:t>
            </a:r>
            <a:r>
              <a:rPr lang="en-US" sz="6000" dirty="0" smtClean="0">
                <a:latin typeface="Bookman Old Style" pitchFamily="18" charset="0"/>
              </a:rPr>
              <a:t>N</a:t>
            </a:r>
            <a:r>
              <a:rPr lang="ru-RU" sz="6000" dirty="0" smtClean="0">
                <a:latin typeface="Bookman Old Style" pitchFamily="18" charset="0"/>
              </a:rPr>
              <a:t>ТР</a:t>
            </a:r>
            <a:r>
              <a:rPr lang="en-US" sz="6000" dirty="0" smtClean="0">
                <a:latin typeface="Bookman Old Style" pitchFamily="18" charset="0"/>
              </a:rPr>
              <a:t>SV</a:t>
            </a:r>
            <a:r>
              <a:rPr lang="ru-RU" sz="6000" dirty="0" smtClean="0">
                <a:latin typeface="Bookman Old Style" pitchFamily="18" charset="0"/>
              </a:rPr>
              <a:t>О</a:t>
            </a:r>
            <a:r>
              <a:rPr lang="en-US" sz="6000" dirty="0" smtClean="0">
                <a:latin typeface="Bookman Old Style" pitchFamily="18" charset="0"/>
              </a:rPr>
              <a:t>Z</a:t>
            </a:r>
            <a:endParaRPr lang="ru-RU" sz="6000" dirty="0"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3000372"/>
            <a:ext cx="8001056" cy="3500462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«Зимнее утро» </a:t>
            </a:r>
          </a:p>
          <a:p>
            <a:r>
              <a:rPr lang="ru-RU" sz="6000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А. С. </a:t>
            </a:r>
            <a:r>
              <a:rPr lang="ru-RU" sz="6000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</a:t>
            </a:r>
            <a:r>
              <a:rPr lang="ru-RU" sz="6000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ушкин</a:t>
            </a:r>
            <a:endParaRPr lang="ru-RU" sz="6000" dirty="0">
              <a:solidFill>
                <a:srgbClr val="C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71868" y="428604"/>
            <a:ext cx="4286280" cy="600079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14400" dirty="0"/>
              <a:t>б</a:t>
            </a:r>
            <a:r>
              <a:rPr lang="ru-RU" sz="14400" dirty="0" smtClean="0"/>
              <a:t>лаженство.</a:t>
            </a:r>
          </a:p>
          <a:p>
            <a:pPr>
              <a:buNone/>
            </a:pPr>
            <a:endParaRPr lang="ru-RU" sz="9000" dirty="0" smtClean="0"/>
          </a:p>
          <a:p>
            <a:pPr>
              <a:buNone/>
            </a:pPr>
            <a:endParaRPr lang="ru-RU" sz="9000" dirty="0" smtClean="0"/>
          </a:p>
          <a:p>
            <a:pPr>
              <a:buNone/>
            </a:pPr>
            <a:endParaRPr lang="ru-RU" sz="9000" dirty="0" smtClean="0"/>
          </a:p>
          <a:p>
            <a:pPr>
              <a:buNone/>
            </a:pPr>
            <a:r>
              <a:rPr lang="ru-RU" sz="14400" dirty="0" smtClean="0"/>
              <a:t>утренняя звезда.</a:t>
            </a:r>
          </a:p>
          <a:p>
            <a:pPr>
              <a:buNone/>
            </a:pPr>
            <a:endParaRPr lang="ru-RU" sz="9000" dirty="0"/>
          </a:p>
          <a:p>
            <a:pPr>
              <a:buNone/>
            </a:pPr>
            <a:endParaRPr lang="ru-RU" sz="9000" dirty="0" smtClean="0"/>
          </a:p>
          <a:p>
            <a:pPr>
              <a:buNone/>
            </a:pPr>
            <a:endParaRPr lang="ru-RU" sz="9000" dirty="0"/>
          </a:p>
          <a:p>
            <a:pPr>
              <a:buNone/>
            </a:pPr>
            <a:r>
              <a:rPr lang="ru-RU" sz="14400" dirty="0" smtClean="0"/>
              <a:t>вчера.</a:t>
            </a:r>
          </a:p>
          <a:p>
            <a:pPr>
              <a:buNone/>
            </a:pPr>
            <a:endParaRPr lang="ru-RU" sz="9000" dirty="0" smtClean="0"/>
          </a:p>
          <a:p>
            <a:pPr>
              <a:buNone/>
            </a:pPr>
            <a:endParaRPr lang="ru-RU" sz="9000" dirty="0" smtClean="0"/>
          </a:p>
          <a:p>
            <a:pPr>
              <a:buNone/>
            </a:pPr>
            <a:endParaRPr lang="ru-RU" sz="9000" dirty="0" smtClean="0"/>
          </a:p>
          <a:p>
            <a:pPr>
              <a:buNone/>
            </a:pPr>
            <a:r>
              <a:rPr lang="ru-RU" sz="14400" dirty="0" smtClean="0"/>
              <a:t>с</a:t>
            </a:r>
            <a:r>
              <a:rPr lang="ru-RU" sz="14400" dirty="0" smtClean="0"/>
              <a:t>егодня.</a:t>
            </a:r>
          </a:p>
          <a:p>
            <a:pPr>
              <a:buNone/>
            </a:pPr>
            <a:endParaRPr lang="ru-RU" sz="4400" dirty="0"/>
          </a:p>
          <a:p>
            <a:pPr>
              <a:buNone/>
            </a:pPr>
            <a:r>
              <a:rPr lang="ru-RU" sz="4400" dirty="0" smtClean="0"/>
              <a:t/>
            </a:r>
            <a:br>
              <a:rPr lang="ru-RU" sz="4400" dirty="0" smtClean="0"/>
            </a:br>
            <a:endParaRPr lang="ru-RU" sz="4400" dirty="0"/>
          </a:p>
        </p:txBody>
      </p:sp>
      <p:sp>
        <p:nvSpPr>
          <p:cNvPr id="6" name="Заголовок 1"/>
          <p:cNvSpPr>
            <a:spLocks noGrp="1"/>
          </p:cNvSpPr>
          <p:nvPr>
            <p:ph sz="half" idx="1"/>
          </p:nvPr>
        </p:nvSpPr>
        <p:spPr>
          <a:xfrm>
            <a:off x="457200" y="285728"/>
            <a:ext cx="2828916" cy="5840435"/>
          </a:xfrm>
        </p:spPr>
        <p:txBody>
          <a:bodyPr>
            <a:noAutofit/>
          </a:bodyPr>
          <a:lstStyle/>
          <a:p>
            <a:r>
              <a:rPr lang="ru-RU" sz="4400" dirty="0" smtClean="0"/>
              <a:t>Нега –</a:t>
            </a:r>
          </a:p>
          <a:p>
            <a:pPr>
              <a:buNone/>
            </a:pPr>
            <a:endParaRPr lang="ru-RU" sz="4400" dirty="0" smtClean="0"/>
          </a:p>
          <a:p>
            <a:r>
              <a:rPr lang="ru-RU" sz="4400" dirty="0" smtClean="0"/>
              <a:t>Аврора –</a:t>
            </a:r>
          </a:p>
          <a:p>
            <a:endParaRPr lang="ru-RU" sz="4400" dirty="0"/>
          </a:p>
          <a:p>
            <a:r>
              <a:rPr lang="ru-RU" sz="4400" dirty="0" smtClean="0"/>
              <a:t>Вечор –</a:t>
            </a:r>
          </a:p>
          <a:p>
            <a:endParaRPr lang="ru-RU" sz="4400" dirty="0"/>
          </a:p>
          <a:p>
            <a:r>
              <a:rPr lang="ru-RU" sz="4400" dirty="0" smtClean="0"/>
              <a:t>Нынче - 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53555"/>
            <a:ext cx="8120118" cy="6090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70173"/>
            <a:ext cx="5429287" cy="6302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7786742" cy="6253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7953922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54</Words>
  <Application>Microsoft Office PowerPoint</Application>
  <PresentationFormat>Экран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  Я с морозами дружу, Землю заметаю. Прилетаю и кружу, Песню завываю. Ветерок – мой младший брат – Мне всегда бывает рад.  </vt:lpstr>
      <vt:lpstr>SЗLИWМGНIЕSЕ   LУNТРSVОZ</vt:lpstr>
      <vt:lpstr>Слайд 3</vt:lpstr>
      <vt:lpstr>Слайд 4</vt:lpstr>
      <vt:lpstr>Слайд 5</vt:lpstr>
      <vt:lpstr>Слайд 6</vt:lpstr>
      <vt:lpstr>Слайд 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Я с морозами дружу, Землю заметаю. Прилетаю и кружу, Песню завываю. Ветерок – мой младший брат – Мне всегда бывает рад.  </dc:title>
  <dc:creator>User</dc:creator>
  <cp:lastModifiedBy>User</cp:lastModifiedBy>
  <cp:revision>6</cp:revision>
  <dcterms:created xsi:type="dcterms:W3CDTF">2016-10-24T06:05:20Z</dcterms:created>
  <dcterms:modified xsi:type="dcterms:W3CDTF">2016-10-24T06:59:20Z</dcterms:modified>
</cp:coreProperties>
</file>