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21C54-3377-4586-9155-7260E7E98216}" type="datetimeFigureOut">
              <a:rPr lang="ru-RU" smtClean="0"/>
              <a:pPr/>
              <a:t>29.09.2019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D750F-B7C4-40FC-92FA-65B268E70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072494" cy="605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10712"/>
            <a:ext cx="7786742" cy="5840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2"/>
            <a:ext cx="8774367" cy="614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solidFill>
                  <a:srgbClr val="FF0000"/>
                </a:solidFill>
              </a:rPr>
              <a:t>Пословицы</a:t>
            </a:r>
            <a:endParaRPr lang="ru-RU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Труд человека кормит, а 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Раз соврал – навек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Кто других не любит</a:t>
            </a:r>
            <a:endParaRPr lang="ru-RU" b="1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Кончил дело –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Человек от лени болеет,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7030A0"/>
                </a:solidFill>
              </a:rPr>
              <a:t>Худо тому, кто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1571612"/>
            <a:ext cx="4186238" cy="49292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70C0"/>
                </a:solidFill>
              </a:rPr>
              <a:t>лень портит.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70C0"/>
                </a:solidFill>
              </a:rPr>
              <a:t>лгуном стал.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>
                <a:solidFill>
                  <a:srgbClr val="0070C0"/>
                </a:solidFill>
              </a:rPr>
              <a:t>с</a:t>
            </a:r>
            <a:r>
              <a:rPr lang="ru-RU" b="1" dirty="0" smtClean="0">
                <a:solidFill>
                  <a:srgbClr val="0070C0"/>
                </a:solidFill>
              </a:rPr>
              <a:t>ам себя губит.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>
                <a:solidFill>
                  <a:srgbClr val="0070C0"/>
                </a:solidFill>
              </a:rPr>
              <a:t>г</a:t>
            </a:r>
            <a:r>
              <a:rPr lang="ru-RU" b="1" dirty="0" smtClean="0">
                <a:solidFill>
                  <a:srgbClr val="0070C0"/>
                </a:solidFill>
              </a:rPr>
              <a:t>уляй смело.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>
                <a:solidFill>
                  <a:srgbClr val="0070C0"/>
                </a:solidFill>
              </a:rPr>
              <a:t>а</a:t>
            </a:r>
            <a:r>
              <a:rPr lang="ru-RU" b="1" dirty="0" smtClean="0">
                <a:solidFill>
                  <a:srgbClr val="0070C0"/>
                </a:solidFill>
              </a:rPr>
              <a:t> от труда здоровеет.</a:t>
            </a:r>
          </a:p>
          <a:p>
            <a:pPr>
              <a:lnSpc>
                <a:spcPct val="150000"/>
              </a:lnSpc>
              <a:buNone/>
            </a:pPr>
            <a:r>
              <a:rPr lang="ru-RU" b="1" dirty="0">
                <a:solidFill>
                  <a:srgbClr val="0070C0"/>
                </a:solidFill>
              </a:rPr>
              <a:t>д</a:t>
            </a:r>
            <a:r>
              <a:rPr lang="ru-RU" b="1" dirty="0" smtClean="0">
                <a:solidFill>
                  <a:srgbClr val="0070C0"/>
                </a:solidFill>
              </a:rPr>
              <a:t>обра не делает никому.</a:t>
            </a:r>
          </a:p>
          <a:p>
            <a:pPr>
              <a:lnSpc>
                <a:spcPct val="150000"/>
              </a:lnSpc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3643314"/>
            <a:ext cx="3214710" cy="2483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572008"/>
            <a:ext cx="2848968" cy="171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14290"/>
            <a:ext cx="3333773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285728"/>
            <a:ext cx="3857652" cy="17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3214686"/>
            <a:ext cx="1929163" cy="301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8" y="2143116"/>
            <a:ext cx="2928958" cy="2078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"/>
            <a:ext cx="8429684" cy="135729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Что такое сказка?</a:t>
            </a:r>
            <a:endParaRPr lang="ru-RU" b="1" dirty="0">
              <a:solidFill>
                <a:srgbClr val="0070C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571612"/>
            <a:ext cx="8572560" cy="4500594"/>
          </a:xfrm>
        </p:spPr>
        <p:txBody>
          <a:bodyPr>
            <a:normAutofit/>
          </a:bodyPr>
          <a:lstStyle/>
          <a:p>
            <a:pPr algn="l"/>
            <a:r>
              <a:rPr lang="ru-RU" sz="4800" b="1" i="1" dirty="0" smtClean="0">
                <a:solidFill>
                  <a:srgbClr val="FF0000"/>
                </a:solidFill>
              </a:rPr>
              <a:t>Сказка </a:t>
            </a:r>
            <a:r>
              <a:rPr lang="ru-RU" sz="4000" dirty="0" smtClean="0">
                <a:solidFill>
                  <a:srgbClr val="FF0000"/>
                </a:solidFill>
              </a:rPr>
              <a:t>– </a:t>
            </a:r>
            <a:r>
              <a:rPr lang="ru-RU" sz="4400" i="1" dirty="0" smtClean="0">
                <a:solidFill>
                  <a:srgbClr val="00B050"/>
                </a:solidFill>
              </a:rPr>
              <a:t>это произведение, в котором изображается чудесное, необычное. Раньше передавалось из уст в уста. В сказке есть зачин, присказка и концовка.</a:t>
            </a:r>
            <a:endParaRPr lang="ru-RU" sz="4400" i="1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5072074"/>
            <a:ext cx="3643338" cy="166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Загадки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2919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Шёл долговяз,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В сырую землю увяз.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Стоит Антошка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На одной ножке.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Весной </a:t>
            </a:r>
            <a:r>
              <a:rPr lang="ru-RU" b="1" dirty="0" smtClean="0">
                <a:solidFill>
                  <a:srgbClr val="C00000"/>
                </a:solidFill>
              </a:rPr>
              <a:t>вырастают,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А осенью облетают.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В огне не горит</a:t>
            </a:r>
            <a:r>
              <a:rPr lang="ru-RU" b="1" dirty="0" smtClean="0">
                <a:solidFill>
                  <a:srgbClr val="002060"/>
                </a:solidFill>
              </a:rPr>
              <a:t>,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И в воде не тонет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Зимой лежал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Весной побежал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  <a:endParaRPr lang="ru-RU" b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Одет летом,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А зимой раздетый.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643182"/>
            <a:ext cx="1065967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1000108"/>
            <a:ext cx="1454254" cy="814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071942"/>
            <a:ext cx="1096955" cy="1028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429520" y="3143248"/>
            <a:ext cx="1500166" cy="112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44" y="5786454"/>
            <a:ext cx="1011242" cy="10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5572140"/>
            <a:ext cx="1604693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/>
          <a:lstStyle/>
          <a:p>
            <a:r>
              <a:rPr lang="ru-RU" sz="7200" b="1" dirty="0" smtClean="0">
                <a:solidFill>
                  <a:srgbClr val="FF0000"/>
                </a:solidFill>
                <a:latin typeface="Bookman Old Style" pitchFamily="18" charset="0"/>
              </a:rPr>
              <a:t>Молодцы!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000" b="1" i="1" dirty="0" smtClean="0">
                <a:solidFill>
                  <a:srgbClr val="00B050"/>
                </a:solidFill>
              </a:rPr>
              <a:t>Оцените свою работу на уроке.</a:t>
            </a:r>
            <a:endParaRPr lang="ru-RU" sz="60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128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Пословицы</vt:lpstr>
      <vt:lpstr>Слайд 5</vt:lpstr>
      <vt:lpstr>Что такое сказка?</vt:lpstr>
      <vt:lpstr>Загадки</vt:lpstr>
      <vt:lpstr>Молодцы!   Оцените свою работу на уроке.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9</cp:revision>
  <dcterms:created xsi:type="dcterms:W3CDTF">2016-09-28T08:18:15Z</dcterms:created>
  <dcterms:modified xsi:type="dcterms:W3CDTF">2019-09-29T03:54:51Z</dcterms:modified>
</cp:coreProperties>
</file>