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9" r:id="rId3"/>
    <p:sldId id="260" r:id="rId4"/>
    <p:sldId id="261" r:id="rId5"/>
    <p:sldId id="263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43FDB4-9057-4CAF-AD2C-BA7026C6F387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5C5BA-7DA9-4D85-8855-17C56BB31F1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F5C5BA-7DA9-4D85-8855-17C56BB31F19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F5C5BA-7DA9-4D85-8855-17C56BB31F19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38110493_a50c682d5b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10055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14744" y="428604"/>
            <a:ext cx="5262403" cy="15081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44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ru-RU" sz="4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810AA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Изложение</a:t>
            </a:r>
            <a:endParaRPr lang="ru-RU" sz="4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810AA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00562" y="2214554"/>
            <a:ext cx="394543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4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Отважные</a:t>
            </a:r>
          </a:p>
          <a:p>
            <a:r>
              <a:rPr lang="ru-RU" sz="4800" b="1" cap="none" spc="0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</a:t>
            </a:r>
            <a:r>
              <a:rPr lang="ru-RU" sz="48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мухоловки</a:t>
            </a:r>
            <a:endParaRPr lang="ru-RU" sz="4800" b="1" cap="none" spc="0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Picture 10" descr="B_Fly0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4929198"/>
            <a:ext cx="1122362" cy="112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29266340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4414" y="571480"/>
            <a:ext cx="2286016" cy="2286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Рисунок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12" descr="13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353934">
            <a:off x="6892339" y="1110360"/>
            <a:ext cx="166687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мухоловка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43174" y="1243314"/>
            <a:ext cx="3600000" cy="24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мухоловка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24" y="3786190"/>
            <a:ext cx="3600000" cy="233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мухоловка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6314" y="3694447"/>
            <a:ext cx="3600000" cy="2520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2721609" y="357166"/>
            <a:ext cx="34797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мухоловка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00002" y="428604"/>
            <a:ext cx="807252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3200" b="1" dirty="0" smtClean="0">
                <a:solidFill>
                  <a:prstClr val="black"/>
                </a:solidFill>
              </a:rPr>
              <a:t>     Под окном росла молодая груша. На верхних ветвях груши построила гнездо мухоловка.  В гнезде на мягком пуху лежали яйца птички.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2357430"/>
            <a:ext cx="807249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 smtClean="0"/>
              <a:t>    Мухоловка часто отлучалась за пищей. Однажды на дереве появилась кошка. Она ползла по ветке к птичьему гнезду. Отважная мухоловка стремительно проносилась перед самым носом кошки, била её крыльями и жалобно пищала.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5286388"/>
            <a:ext cx="87154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 smtClean="0"/>
              <a:t>      На помощь подружке поспешила другая </a:t>
            </a:r>
          </a:p>
          <a:p>
            <a:pPr algn="just"/>
            <a:r>
              <a:rPr lang="ru-RU" sz="3200" b="1" dirty="0" smtClean="0"/>
              <a:t>птичка. Вдвоём они прогнали кошку от гнезда.</a:t>
            </a:r>
            <a:endParaRPr lang="ru-RU" sz="32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6" name="Прямоугольник 35"/>
          <p:cNvSpPr/>
          <p:nvPr/>
        </p:nvSpPr>
        <p:spPr>
          <a:xfrm>
            <a:off x="785786" y="592654"/>
            <a:ext cx="2278188" cy="56938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</a:rPr>
              <a:t>под    ..</a:t>
            </a:r>
            <a:r>
              <a:rPr lang="ru-RU" sz="2800" b="1" dirty="0" err="1" smtClean="0">
                <a:solidFill>
                  <a:prstClr val="black"/>
                </a:solidFill>
              </a:rPr>
              <a:t>кном</a:t>
            </a:r>
            <a:endParaRPr lang="ru-RU" sz="2800" b="1" dirty="0" smtClean="0">
              <a:solidFill>
                <a:prstClr val="black"/>
              </a:solidFill>
            </a:endParaRPr>
          </a:p>
          <a:p>
            <a:r>
              <a:rPr lang="ru-RU" sz="2800" b="1" dirty="0" smtClean="0">
                <a:solidFill>
                  <a:prstClr val="black"/>
                </a:solidFill>
              </a:rPr>
              <a:t>р. .</a:t>
            </a:r>
            <a:r>
              <a:rPr lang="ru-RU" sz="2800" b="1" dirty="0" err="1" smtClean="0">
                <a:solidFill>
                  <a:prstClr val="black"/>
                </a:solidFill>
              </a:rPr>
              <a:t>сла</a:t>
            </a:r>
            <a:endParaRPr lang="ru-RU" sz="2800" b="1" dirty="0" smtClean="0">
              <a:solidFill>
                <a:prstClr val="black"/>
              </a:solidFill>
            </a:endParaRPr>
          </a:p>
          <a:p>
            <a:r>
              <a:rPr lang="ru-RU" sz="2800" b="1" dirty="0" smtClean="0">
                <a:solidFill>
                  <a:prstClr val="black"/>
                </a:solidFill>
              </a:rPr>
              <a:t> м. .л. .</a:t>
            </a:r>
            <a:r>
              <a:rPr lang="ru-RU" sz="2800" b="1" dirty="0" err="1" smtClean="0">
                <a:solidFill>
                  <a:prstClr val="black"/>
                </a:solidFill>
              </a:rPr>
              <a:t>дая</a:t>
            </a:r>
            <a:endParaRPr lang="ru-RU" sz="2800" b="1" dirty="0" smtClean="0">
              <a:solidFill>
                <a:prstClr val="black"/>
              </a:solidFill>
            </a:endParaRPr>
          </a:p>
          <a:p>
            <a:r>
              <a:rPr lang="ru-RU" sz="2800" b="1" dirty="0" err="1" smtClean="0">
                <a:solidFill>
                  <a:prstClr val="black"/>
                </a:solidFill>
              </a:rPr>
              <a:t>гн</a:t>
            </a:r>
            <a:r>
              <a:rPr lang="ru-RU" sz="2800" b="1" dirty="0" smtClean="0">
                <a:solidFill>
                  <a:prstClr val="black"/>
                </a:solidFill>
              </a:rPr>
              <a:t>. .</a:t>
            </a:r>
            <a:r>
              <a:rPr lang="ru-RU" sz="2800" b="1" dirty="0" err="1" smtClean="0">
                <a:solidFill>
                  <a:prstClr val="black"/>
                </a:solidFill>
              </a:rPr>
              <a:t>здо</a:t>
            </a:r>
            <a:endParaRPr lang="ru-RU" sz="2800" b="1" dirty="0" smtClean="0">
              <a:solidFill>
                <a:prstClr val="black"/>
              </a:solidFill>
            </a:endParaRPr>
          </a:p>
          <a:p>
            <a:r>
              <a:rPr lang="ru-RU" sz="2800" b="1" dirty="0" smtClean="0">
                <a:solidFill>
                  <a:prstClr val="black"/>
                </a:solidFill>
              </a:rPr>
              <a:t>л. .жали</a:t>
            </a:r>
          </a:p>
          <a:p>
            <a:r>
              <a:rPr lang="ru-RU" sz="2800" b="1" dirty="0" smtClean="0">
                <a:solidFill>
                  <a:prstClr val="black"/>
                </a:solidFill>
              </a:rPr>
              <a:t>на   дер. .</a:t>
            </a:r>
            <a:r>
              <a:rPr lang="ru-RU" sz="2800" b="1" dirty="0" err="1" smtClean="0">
                <a:solidFill>
                  <a:prstClr val="black"/>
                </a:solidFill>
              </a:rPr>
              <a:t>ве</a:t>
            </a:r>
            <a:endParaRPr lang="ru-RU" sz="2800" b="1" dirty="0" smtClean="0">
              <a:solidFill>
                <a:prstClr val="black"/>
              </a:solidFill>
            </a:endParaRPr>
          </a:p>
          <a:p>
            <a:r>
              <a:rPr lang="ru-RU" sz="2800" b="1" dirty="0" smtClean="0">
                <a:solidFill>
                  <a:prstClr val="black"/>
                </a:solidFill>
              </a:rPr>
              <a:t>по. .вилась</a:t>
            </a:r>
          </a:p>
          <a:p>
            <a:r>
              <a:rPr lang="ru-RU" sz="2800" b="1" dirty="0" smtClean="0">
                <a:solidFill>
                  <a:prstClr val="black"/>
                </a:solidFill>
              </a:rPr>
              <a:t>. .на</a:t>
            </a:r>
          </a:p>
          <a:p>
            <a:r>
              <a:rPr lang="ru-RU" sz="2800" b="1" dirty="0" smtClean="0">
                <a:solidFill>
                  <a:prstClr val="black"/>
                </a:solidFill>
              </a:rPr>
              <a:t>п. .</a:t>
            </a:r>
            <a:r>
              <a:rPr lang="ru-RU" sz="2800" b="1" dirty="0" err="1" smtClean="0">
                <a:solidFill>
                  <a:prstClr val="black"/>
                </a:solidFill>
              </a:rPr>
              <a:t>лзла</a:t>
            </a:r>
            <a:endParaRPr lang="ru-RU" sz="2800" b="1" dirty="0" smtClean="0">
              <a:solidFill>
                <a:prstClr val="black"/>
              </a:solidFill>
            </a:endParaRPr>
          </a:p>
          <a:p>
            <a:r>
              <a:rPr lang="ru-RU" sz="2800" b="1" dirty="0" err="1" smtClean="0">
                <a:solidFill>
                  <a:prstClr val="black"/>
                </a:solidFill>
              </a:rPr>
              <a:t>прон</a:t>
            </a:r>
            <a:r>
              <a:rPr lang="ru-RU" sz="2800" b="1" dirty="0" smtClean="0">
                <a:solidFill>
                  <a:prstClr val="black"/>
                </a:solidFill>
              </a:rPr>
              <a:t>. .</a:t>
            </a:r>
            <a:r>
              <a:rPr lang="ru-RU" sz="2800" b="1" dirty="0" err="1" smtClean="0">
                <a:solidFill>
                  <a:prstClr val="black"/>
                </a:solidFill>
              </a:rPr>
              <a:t>силась</a:t>
            </a:r>
            <a:endParaRPr lang="ru-RU" sz="2800" b="1" dirty="0" smtClean="0">
              <a:solidFill>
                <a:prstClr val="black"/>
              </a:solidFill>
            </a:endParaRPr>
          </a:p>
          <a:p>
            <a:r>
              <a:rPr lang="ru-RU" sz="2800" b="1" dirty="0" smtClean="0">
                <a:solidFill>
                  <a:prstClr val="black"/>
                </a:solidFill>
              </a:rPr>
              <a:t>п. .</a:t>
            </a:r>
            <a:r>
              <a:rPr lang="ru-RU" sz="2800" b="1" dirty="0" err="1" smtClean="0">
                <a:solidFill>
                  <a:prstClr val="black"/>
                </a:solidFill>
              </a:rPr>
              <a:t>щала</a:t>
            </a:r>
            <a:endParaRPr lang="ru-RU" sz="2800" b="1" dirty="0" smtClean="0">
              <a:solidFill>
                <a:prstClr val="black"/>
              </a:solidFill>
            </a:endParaRPr>
          </a:p>
          <a:p>
            <a:r>
              <a:rPr lang="ru-RU" sz="2800" b="1" dirty="0" smtClean="0">
                <a:solidFill>
                  <a:prstClr val="black"/>
                </a:solidFill>
              </a:rPr>
              <a:t>на   </a:t>
            </a:r>
            <a:r>
              <a:rPr lang="ru-RU" sz="2800" b="1" dirty="0" err="1" smtClean="0">
                <a:solidFill>
                  <a:prstClr val="black"/>
                </a:solidFill>
              </a:rPr>
              <a:t>пом</a:t>
            </a:r>
            <a:r>
              <a:rPr lang="ru-RU" sz="2800" b="1" dirty="0" smtClean="0">
                <a:solidFill>
                  <a:prstClr val="black"/>
                </a:solidFill>
              </a:rPr>
              <a:t>. .</a:t>
            </a:r>
            <a:r>
              <a:rPr lang="ru-RU" sz="2800" b="1" dirty="0" err="1" smtClean="0">
                <a:solidFill>
                  <a:prstClr val="black"/>
                </a:solidFill>
              </a:rPr>
              <a:t>щь</a:t>
            </a:r>
            <a:endParaRPr lang="ru-RU" sz="2800" b="1" dirty="0" smtClean="0">
              <a:solidFill>
                <a:prstClr val="black"/>
              </a:solidFill>
            </a:endParaRPr>
          </a:p>
          <a:p>
            <a:r>
              <a:rPr lang="ru-RU" sz="2800" b="1" dirty="0" err="1" smtClean="0">
                <a:solidFill>
                  <a:prstClr val="black"/>
                </a:solidFill>
              </a:rPr>
              <a:t>посп</a:t>
            </a:r>
            <a:r>
              <a:rPr lang="ru-RU" sz="2800" b="1" dirty="0" smtClean="0">
                <a:solidFill>
                  <a:prstClr val="black"/>
                </a:solidFill>
              </a:rPr>
              <a:t>. .шила</a:t>
            </a:r>
            <a:endParaRPr lang="ru-RU" sz="2800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1006877" y="973213"/>
            <a:ext cx="405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3580834" y="571480"/>
            <a:ext cx="2134174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</a:rPr>
              <a:t>на   мя..ком</a:t>
            </a:r>
          </a:p>
          <a:p>
            <a:r>
              <a:rPr lang="ru-RU" sz="2800" b="1" dirty="0" smtClean="0">
                <a:solidFill>
                  <a:prstClr val="black"/>
                </a:solidFill>
              </a:rPr>
              <a:t>ко. . </a:t>
            </a:r>
            <a:r>
              <a:rPr lang="ru-RU" sz="2800" b="1" dirty="0" err="1" smtClean="0">
                <a:solidFill>
                  <a:prstClr val="black"/>
                </a:solidFill>
              </a:rPr>
              <a:t>ка</a:t>
            </a:r>
            <a:endParaRPr lang="ru-RU" sz="2800" b="1" dirty="0" smtClean="0">
              <a:solidFill>
                <a:prstClr val="black"/>
              </a:solidFill>
            </a:endParaRPr>
          </a:p>
          <a:p>
            <a:r>
              <a:rPr lang="ru-RU" sz="2800" b="1" dirty="0" err="1" smtClean="0">
                <a:solidFill>
                  <a:prstClr val="black"/>
                </a:solidFill>
              </a:rPr>
              <a:t>подру</a:t>
            </a:r>
            <a:r>
              <a:rPr lang="ru-RU" sz="2800" b="1" dirty="0" smtClean="0">
                <a:solidFill>
                  <a:prstClr val="black"/>
                </a:solidFill>
              </a:rPr>
              <a:t>. . </a:t>
            </a:r>
            <a:r>
              <a:rPr lang="ru-RU" sz="2800" b="1" dirty="0" err="1" smtClean="0">
                <a:solidFill>
                  <a:prstClr val="black"/>
                </a:solidFill>
              </a:rPr>
              <a:t>ке</a:t>
            </a:r>
            <a:endParaRPr lang="ru-RU" sz="2800" b="1" dirty="0" smtClean="0">
              <a:solidFill>
                <a:prstClr val="black"/>
              </a:solidFill>
            </a:endParaRPr>
          </a:p>
          <a:p>
            <a:endParaRPr lang="ru-RU" sz="2800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6377407" y="571480"/>
            <a:ext cx="2351606" cy="2677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spc="120" dirty="0" smtClean="0">
                <a:solidFill>
                  <a:prstClr val="black"/>
                </a:solidFill>
              </a:rPr>
              <a:t>построила</a:t>
            </a:r>
          </a:p>
          <a:p>
            <a:r>
              <a:rPr lang="ru-RU" sz="2800" b="1" spc="120" dirty="0" smtClean="0">
                <a:solidFill>
                  <a:prstClr val="black"/>
                </a:solidFill>
              </a:rPr>
              <a:t>отлучалась</a:t>
            </a:r>
          </a:p>
          <a:p>
            <a:r>
              <a:rPr lang="ru-RU" sz="2800" b="1" spc="120" dirty="0" smtClean="0">
                <a:solidFill>
                  <a:prstClr val="black"/>
                </a:solidFill>
              </a:rPr>
              <a:t>прогнали</a:t>
            </a:r>
          </a:p>
          <a:p>
            <a:r>
              <a:rPr lang="ru-RU" sz="2800" b="1" spc="120" dirty="0" smtClean="0">
                <a:solidFill>
                  <a:prstClr val="black"/>
                </a:solidFill>
              </a:rPr>
              <a:t>появилась</a:t>
            </a:r>
          </a:p>
          <a:p>
            <a:r>
              <a:rPr lang="ru-RU" sz="2800" b="1" spc="120" dirty="0" smtClean="0">
                <a:solidFill>
                  <a:prstClr val="black"/>
                </a:solidFill>
              </a:rPr>
              <a:t>проносилась</a:t>
            </a:r>
          </a:p>
          <a:p>
            <a:r>
              <a:rPr lang="ru-RU" sz="2800" b="1" spc="120" dirty="0" smtClean="0">
                <a:solidFill>
                  <a:prstClr val="black"/>
                </a:solidFill>
              </a:rPr>
              <a:t>поспешила</a:t>
            </a:r>
            <a:endParaRPr lang="ru-RU" sz="2800" spc="120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1141347" y="1397817"/>
            <a:ext cx="405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1589534" y="1397817"/>
            <a:ext cx="405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812399" y="3536016"/>
            <a:ext cx="405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1000100" y="3973891"/>
            <a:ext cx="405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1580569" y="4393554"/>
            <a:ext cx="405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2058276" y="5250810"/>
            <a:ext cx="405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о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1129582" y="1839434"/>
            <a:ext cx="405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е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982170" y="2259097"/>
            <a:ext cx="405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е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1991267" y="2687725"/>
            <a:ext cx="405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е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1526779" y="5661508"/>
            <a:ext cx="405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е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991699" y="4830865"/>
            <a:ext cx="4138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и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1196766" y="3116635"/>
            <a:ext cx="3898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я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4643438" y="535338"/>
            <a:ext cx="3305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г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3968860" y="964530"/>
            <a:ext cx="4972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err="1" smtClean="0">
                <a:solidFill>
                  <a:srgbClr val="FF0000"/>
                </a:solidFill>
              </a:rPr>
              <a:t>ш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4546515" y="1393158"/>
            <a:ext cx="4876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ж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6291406" y="571480"/>
            <a:ext cx="736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(    )</a:t>
            </a:r>
            <a:endParaRPr lang="ru-RU" sz="2800" b="1" dirty="0"/>
          </a:p>
        </p:txBody>
      </p:sp>
      <p:sp>
        <p:nvSpPr>
          <p:cNvPr id="63" name="Прямоугольник 62"/>
          <p:cNvSpPr/>
          <p:nvPr/>
        </p:nvSpPr>
        <p:spPr>
          <a:xfrm>
            <a:off x="6309331" y="1000108"/>
            <a:ext cx="7072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(</a:t>
            </a:r>
            <a:r>
              <a:rPr lang="ru-RU" sz="1400" b="1" dirty="0" smtClean="0"/>
              <a:t> </a:t>
            </a:r>
            <a:r>
              <a:rPr lang="ru-RU" sz="2800" b="1" dirty="0" smtClean="0"/>
              <a:t> </a:t>
            </a:r>
            <a:r>
              <a:rPr lang="ru-RU" sz="2400" b="1" dirty="0" smtClean="0"/>
              <a:t> </a:t>
            </a:r>
            <a:r>
              <a:rPr lang="ru-RU" sz="2800" b="1" dirty="0" smtClean="0"/>
              <a:t> )</a:t>
            </a:r>
            <a:endParaRPr lang="ru-RU" sz="2800" b="1" dirty="0"/>
          </a:p>
        </p:txBody>
      </p:sp>
      <p:sp>
        <p:nvSpPr>
          <p:cNvPr id="64" name="Прямоугольник 63"/>
          <p:cNvSpPr/>
          <p:nvPr/>
        </p:nvSpPr>
        <p:spPr>
          <a:xfrm>
            <a:off x="6291406" y="1428736"/>
            <a:ext cx="9396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(     </a:t>
            </a:r>
            <a:r>
              <a:rPr lang="ru-RU" sz="1200" b="1" dirty="0" smtClean="0"/>
              <a:t> </a:t>
            </a:r>
            <a:r>
              <a:rPr lang="ru-RU" sz="2800" b="1" dirty="0" smtClean="0"/>
              <a:t> )</a:t>
            </a:r>
            <a:endParaRPr lang="ru-RU" sz="2800" b="1" dirty="0"/>
          </a:p>
        </p:txBody>
      </p:sp>
      <p:sp>
        <p:nvSpPr>
          <p:cNvPr id="66" name="Прямоугольник 65"/>
          <p:cNvSpPr/>
          <p:nvPr/>
        </p:nvSpPr>
        <p:spPr>
          <a:xfrm>
            <a:off x="1687867" y="589410"/>
            <a:ext cx="3770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о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714348" y="598375"/>
            <a:ext cx="981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(    </a:t>
            </a:r>
            <a:r>
              <a:rPr lang="ru-RU" sz="2400" b="1" dirty="0" smtClean="0"/>
              <a:t> </a:t>
            </a:r>
            <a:r>
              <a:rPr lang="ru-RU" sz="2800" b="1" dirty="0" smtClean="0"/>
              <a:t>  )</a:t>
            </a:r>
            <a:endParaRPr lang="ru-RU" sz="2800" b="1" dirty="0"/>
          </a:p>
        </p:txBody>
      </p:sp>
      <p:sp>
        <p:nvSpPr>
          <p:cNvPr id="68" name="Прямоугольник 67"/>
          <p:cNvSpPr/>
          <p:nvPr/>
        </p:nvSpPr>
        <p:spPr>
          <a:xfrm>
            <a:off x="714066" y="2723585"/>
            <a:ext cx="736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(    )</a:t>
            </a:r>
            <a:endParaRPr lang="ru-RU" sz="2800" b="1" dirty="0"/>
          </a:p>
        </p:txBody>
      </p:sp>
      <p:sp>
        <p:nvSpPr>
          <p:cNvPr id="69" name="Прямоугольник 68"/>
          <p:cNvSpPr/>
          <p:nvPr/>
        </p:nvSpPr>
        <p:spPr>
          <a:xfrm>
            <a:off x="714066" y="5295353"/>
            <a:ext cx="736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(    )</a:t>
            </a:r>
            <a:endParaRPr lang="ru-RU" sz="2800" b="1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3500148" y="580445"/>
            <a:ext cx="736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(    )</a:t>
            </a:r>
            <a:endParaRPr lang="ru-RU" sz="2800" b="1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6304160" y="2714620"/>
            <a:ext cx="736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(    )</a:t>
            </a:r>
            <a:endParaRPr lang="ru-RU" sz="2800" b="1" dirty="0"/>
          </a:p>
        </p:txBody>
      </p:sp>
      <p:sp>
        <p:nvSpPr>
          <p:cNvPr id="73" name="Прямоугольник 72"/>
          <p:cNvSpPr/>
          <p:nvPr/>
        </p:nvSpPr>
        <p:spPr>
          <a:xfrm>
            <a:off x="6286230" y="1866329"/>
            <a:ext cx="736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(    )</a:t>
            </a:r>
            <a:endParaRPr lang="ru-RU" sz="2800" b="1" dirty="0"/>
          </a:p>
        </p:txBody>
      </p:sp>
      <p:sp>
        <p:nvSpPr>
          <p:cNvPr id="75" name="Прямоугольник 74"/>
          <p:cNvSpPr/>
          <p:nvPr/>
        </p:nvSpPr>
        <p:spPr>
          <a:xfrm>
            <a:off x="6295759" y="2285992"/>
            <a:ext cx="9396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(     </a:t>
            </a:r>
            <a:r>
              <a:rPr lang="ru-RU" sz="1200" b="1" dirty="0" smtClean="0"/>
              <a:t> </a:t>
            </a:r>
            <a:r>
              <a:rPr lang="ru-RU" sz="2800" b="1" dirty="0" smtClean="0"/>
              <a:t> )</a:t>
            </a:r>
            <a:endParaRPr lang="ru-RU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62509" t="56445" r="25585" b="24152"/>
          <a:stretch>
            <a:fillRect/>
          </a:stretch>
        </p:blipFill>
        <p:spPr bwMode="auto">
          <a:xfrm>
            <a:off x="5686139" y="3839980"/>
            <a:ext cx="1980000" cy="18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1" grpId="0"/>
      <p:bldP spid="62" grpId="0"/>
      <p:bldP spid="63" grpId="0"/>
      <p:bldP spid="64" grpId="0"/>
      <p:bldP spid="66" grpId="0"/>
      <p:bldP spid="67" grpId="0"/>
      <p:bldP spid="68" grpId="0"/>
      <p:bldP spid="69" grpId="0"/>
      <p:bldP spid="70" grpId="0"/>
      <p:bldP spid="72" grpId="0"/>
      <p:bldP spid="73" grpId="0"/>
      <p:bldP spid="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714612" y="1428736"/>
            <a:ext cx="3930178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dirty="0" smtClean="0">
                <a:solidFill>
                  <a:prstClr val="black"/>
                </a:solidFill>
              </a:rPr>
              <a:t>к  птичь</a:t>
            </a:r>
            <a:r>
              <a:rPr lang="ru-RU" sz="4800" b="1" dirty="0" smtClean="0">
                <a:solidFill>
                  <a:srgbClr val="FF0000"/>
                </a:solidFill>
              </a:rPr>
              <a:t>е</a:t>
            </a:r>
            <a:r>
              <a:rPr lang="ru-RU" sz="4800" b="1" dirty="0" smtClean="0">
                <a:solidFill>
                  <a:prstClr val="black"/>
                </a:solidFill>
              </a:rPr>
              <a:t>му</a:t>
            </a:r>
          </a:p>
          <a:p>
            <a:pPr algn="ctr"/>
            <a:r>
              <a:rPr lang="ru-RU" sz="4800" b="1" dirty="0" smtClean="0">
                <a:solidFill>
                  <a:prstClr val="black"/>
                </a:solidFill>
              </a:rPr>
              <a:t>стр</a:t>
            </a:r>
            <a:r>
              <a:rPr lang="ru-RU" sz="4800" b="1" dirty="0" smtClean="0">
                <a:solidFill>
                  <a:srgbClr val="FF0000"/>
                </a:solidFill>
              </a:rPr>
              <a:t>е</a:t>
            </a:r>
            <a:r>
              <a:rPr lang="ru-RU" sz="4800" b="1" dirty="0" smtClean="0">
                <a:solidFill>
                  <a:prstClr val="black"/>
                </a:solidFill>
              </a:rPr>
              <a:t>мит</a:t>
            </a:r>
            <a:r>
              <a:rPr lang="ru-RU" sz="4800" b="1" dirty="0" smtClean="0">
                <a:solidFill>
                  <a:srgbClr val="FF0000"/>
                </a:solidFill>
              </a:rPr>
              <a:t>е</a:t>
            </a:r>
            <a:r>
              <a:rPr lang="ru-RU" sz="4800" b="1" dirty="0" smtClean="0">
                <a:solidFill>
                  <a:prstClr val="black"/>
                </a:solidFill>
              </a:rPr>
              <a:t>льн</a:t>
            </a:r>
            <a:r>
              <a:rPr lang="ru-RU" sz="4800" b="1" dirty="0" smtClean="0">
                <a:solidFill>
                  <a:srgbClr val="FF0000"/>
                </a:solidFill>
              </a:rPr>
              <a:t>о</a:t>
            </a:r>
          </a:p>
          <a:p>
            <a:pPr algn="ctr"/>
            <a:r>
              <a:rPr lang="ru-RU" sz="4800" b="1" dirty="0" smtClean="0">
                <a:solidFill>
                  <a:prstClr val="black"/>
                </a:solidFill>
              </a:rPr>
              <a:t>жал</a:t>
            </a:r>
            <a:r>
              <a:rPr lang="ru-RU" sz="4800" b="1" dirty="0" smtClean="0">
                <a:solidFill>
                  <a:srgbClr val="FF0000"/>
                </a:solidFill>
              </a:rPr>
              <a:t>о</a:t>
            </a:r>
            <a:r>
              <a:rPr lang="ru-RU" sz="4800" b="1" dirty="0" smtClean="0">
                <a:solidFill>
                  <a:prstClr val="black"/>
                </a:solidFill>
              </a:rPr>
              <a:t>бн</a:t>
            </a:r>
            <a:r>
              <a:rPr lang="ru-RU" sz="4800" b="1" dirty="0" smtClean="0">
                <a:solidFill>
                  <a:srgbClr val="FF0000"/>
                </a:solidFill>
              </a:rPr>
              <a:t>о</a:t>
            </a:r>
          </a:p>
          <a:p>
            <a:pPr algn="ctr"/>
            <a:r>
              <a:rPr lang="ru-RU" sz="4800" b="1" dirty="0" smtClean="0">
                <a:solidFill>
                  <a:prstClr val="black"/>
                </a:solidFill>
              </a:rPr>
              <a:t>вдв</a:t>
            </a:r>
            <a:r>
              <a:rPr lang="ru-RU" sz="4800" b="1" dirty="0" smtClean="0">
                <a:solidFill>
                  <a:srgbClr val="FF0000"/>
                </a:solidFill>
              </a:rPr>
              <a:t>о</a:t>
            </a:r>
            <a:r>
              <a:rPr lang="ru-RU" sz="4800" b="1" dirty="0" smtClean="0">
                <a:solidFill>
                  <a:prstClr val="black"/>
                </a:solidFill>
              </a:rPr>
              <a:t>ём</a:t>
            </a:r>
            <a:endParaRPr lang="ru-RU" sz="4800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/>
          <a:srcRect l="62509" t="56445" r="25585" b="24152"/>
          <a:stretch>
            <a:fillRect/>
          </a:stretch>
        </p:blipFill>
        <p:spPr bwMode="auto">
          <a:xfrm>
            <a:off x="5686139" y="3839980"/>
            <a:ext cx="1980000" cy="18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29058" y="357166"/>
            <a:ext cx="131157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905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План</a:t>
            </a:r>
            <a:endParaRPr lang="ru-RU" sz="4000" b="1" cap="none" spc="0" dirty="0">
              <a:ln w="1905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857232"/>
            <a:ext cx="8001056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indent="-914400"/>
            <a:r>
              <a:rPr lang="ru-RU" sz="4000" b="1" cap="none" spc="0" dirty="0" smtClean="0">
                <a:ln w="900" cmpd="sng">
                  <a:noFill/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1. </a:t>
            </a:r>
            <a:r>
              <a:rPr lang="ru-RU" sz="4000" b="1" dirty="0" smtClean="0">
                <a:ln w="900" cmpd="sng">
                  <a:noFill/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Гнездо на груше</a:t>
            </a:r>
            <a:r>
              <a:rPr lang="ru-RU" sz="4000" b="1" cap="none" spc="0" dirty="0" smtClean="0">
                <a:ln w="900" cmpd="sng">
                  <a:noFill/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 </a:t>
            </a:r>
          </a:p>
          <a:p>
            <a:pPr indent="-914400"/>
            <a:r>
              <a:rPr lang="ru-RU" sz="4000" b="1" dirty="0" smtClean="0">
                <a:ln w="900" cmpd="sng">
                  <a:noFill/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		</a:t>
            </a:r>
            <a:r>
              <a:rPr lang="ru-RU" sz="4000" b="1" dirty="0" smtClean="0">
                <a:solidFill>
                  <a:prstClr val="black"/>
                </a:solidFill>
              </a:rPr>
              <a:t> росла  построила   лежали</a:t>
            </a:r>
            <a:endParaRPr lang="ru-RU" sz="4000" b="1" dirty="0" smtClean="0">
              <a:ln w="900" cmpd="sng">
                <a:noFill/>
                <a:prstDash val="solid"/>
              </a:ln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indent="-914400"/>
            <a:r>
              <a:rPr lang="ru-RU" sz="4000" b="1" cap="none" spc="0" dirty="0" smtClean="0">
                <a:ln w="900" cmpd="sng">
                  <a:noFill/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2. </a:t>
            </a:r>
            <a:r>
              <a:rPr lang="ru-RU" sz="4000" b="1" dirty="0" smtClean="0">
                <a:ln w="900" cmpd="sng">
                  <a:noFill/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Мухоловки защищают своё гнездо.</a:t>
            </a:r>
          </a:p>
          <a:p>
            <a:pPr marL="1900238" indent="-2814638"/>
            <a:r>
              <a:rPr lang="ru-RU" sz="4000" b="1" dirty="0" smtClean="0">
                <a:ln w="900" cmpd="sng">
                  <a:noFill/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	</a:t>
            </a:r>
            <a:r>
              <a:rPr lang="ru-RU" sz="4000" b="1" dirty="0" smtClean="0"/>
              <a:t>отлучалась   появилась ползла   проносилась  </a:t>
            </a:r>
          </a:p>
          <a:p>
            <a:pPr marL="1900238" indent="-2814638"/>
            <a:r>
              <a:rPr lang="ru-RU" sz="4000" b="1" dirty="0" smtClean="0"/>
              <a:t>                 била  пищала</a:t>
            </a:r>
            <a:endParaRPr lang="ru-RU" sz="4000" b="1" dirty="0" smtClean="0">
              <a:ln w="900" cmpd="sng">
                <a:noFill/>
                <a:prstDash val="solid"/>
              </a:ln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indent="-914400"/>
            <a:r>
              <a:rPr lang="ru-RU" sz="4000" b="1" cap="none" spc="0" dirty="0" smtClean="0">
                <a:ln w="900" cmpd="sng">
                  <a:noFill/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3.</a:t>
            </a:r>
            <a:r>
              <a:rPr lang="ru-RU" sz="4000" b="1" dirty="0" smtClean="0">
                <a:ln w="900" cmpd="sng">
                  <a:noFill/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Победа.   </a:t>
            </a:r>
          </a:p>
          <a:p>
            <a:pPr indent="-914400"/>
            <a:r>
              <a:rPr lang="ru-RU" sz="4000" b="1" dirty="0" smtClean="0"/>
              <a:t>		поспешила   прогнали</a:t>
            </a:r>
            <a:r>
              <a:rPr lang="ru-RU" sz="4000" b="1" dirty="0" smtClean="0">
                <a:ln w="900" cmpd="sng">
                  <a:noFill/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               </a:t>
            </a:r>
            <a:endParaRPr lang="ru-RU" sz="4000" b="1" cap="none" spc="0" dirty="0" smtClean="0">
              <a:ln w="900" cmpd="sng">
                <a:noFill/>
                <a:prstDash val="solid"/>
              </a:ln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5" name="Picture 2" descr="H:\Documents and Settings\Aida\Рабочий стол\НОвая ГРАФИКА сборник\блестяшки\БАБОЧКИ\35.3-we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3929066"/>
            <a:ext cx="890587" cy="254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206</Words>
  <Application>Microsoft Office PowerPoint</Application>
  <PresentationFormat>Экран (4:3)</PresentationFormat>
  <Paragraphs>72</Paragraphs>
  <Slides>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vk5041</dc:creator>
  <cp:lastModifiedBy>vk5041</cp:lastModifiedBy>
  <cp:revision>50</cp:revision>
  <dcterms:modified xsi:type="dcterms:W3CDTF">2018-03-05T10:33:11Z</dcterms:modified>
</cp:coreProperties>
</file>