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0B5F9-28E6-4D5E-B81D-C7BE4038DC7C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43919-50DC-455D-BE2A-FD7F725B72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643998" cy="6500857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Альбом для рисования.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Все дети любят рисовать.</a:t>
            </a:r>
            <a:br>
              <a:rPr lang="ru-RU" sz="4000" dirty="0" smtClean="0"/>
            </a:br>
            <a:r>
              <a:rPr lang="ru-RU" sz="4000" dirty="0" smtClean="0"/>
              <a:t>И каждый смело нарисует</a:t>
            </a:r>
            <a:br>
              <a:rPr lang="ru-RU" sz="4000" dirty="0" smtClean="0"/>
            </a:br>
            <a:r>
              <a:rPr lang="ru-RU" sz="4000" dirty="0" smtClean="0"/>
              <a:t>Всё, что его интересует.</a:t>
            </a:r>
            <a:br>
              <a:rPr lang="ru-RU" sz="4000" dirty="0" smtClean="0"/>
            </a:br>
            <a:r>
              <a:rPr lang="ru-RU" sz="4000" dirty="0" smtClean="0"/>
              <a:t>Всё вызывает интерес:</a:t>
            </a:r>
            <a:br>
              <a:rPr lang="ru-RU" sz="4000" dirty="0" smtClean="0"/>
            </a:br>
            <a:r>
              <a:rPr lang="ru-RU" sz="4000" dirty="0" smtClean="0"/>
              <a:t>Далёкий космос, ближний лес.</a:t>
            </a:r>
            <a:br>
              <a:rPr lang="ru-RU" sz="4000" dirty="0" smtClean="0"/>
            </a:br>
            <a:r>
              <a:rPr lang="ru-RU" sz="4000" dirty="0" smtClean="0"/>
              <a:t>Цветы, машины, сказки, пляски…</a:t>
            </a:r>
            <a:br>
              <a:rPr lang="ru-RU" sz="4000" dirty="0" smtClean="0"/>
            </a:br>
            <a:r>
              <a:rPr lang="ru-RU" sz="4000" dirty="0" smtClean="0"/>
              <a:t>Всё нарисуем! Были б краски,</a:t>
            </a:r>
            <a:br>
              <a:rPr lang="ru-RU" sz="4000" dirty="0" smtClean="0"/>
            </a:br>
            <a:r>
              <a:rPr lang="ru-RU" sz="4000" dirty="0" smtClean="0"/>
              <a:t>да лист бумаги на столе,</a:t>
            </a:r>
            <a:br>
              <a:rPr lang="ru-RU" sz="4000" dirty="0" smtClean="0"/>
            </a:br>
            <a:r>
              <a:rPr lang="ru-RU" sz="4000" dirty="0" smtClean="0"/>
              <a:t>да мир в семье и на Земле. </a:t>
            </a:r>
            <a:br>
              <a:rPr lang="ru-RU" sz="4000" dirty="0" smtClean="0"/>
            </a:br>
            <a:r>
              <a:rPr lang="ru-RU" sz="3600" i="1" dirty="0" smtClean="0"/>
              <a:t>                                              В. Берестов</a:t>
            </a:r>
            <a:endParaRPr lang="ru-RU" sz="3600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92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Иллюстрация –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7030A0"/>
                </a:solidFill>
              </a:rPr>
              <a:t>это рисунок или любое изображение, помещённое в книге.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928934"/>
            <a:ext cx="292895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Иллюстрации И. Билибина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1571612"/>
            <a:ext cx="3500462" cy="2291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1428736"/>
            <a:ext cx="2654384" cy="4000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071942"/>
            <a:ext cx="2321483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4071942"/>
            <a:ext cx="2647224" cy="2576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643050"/>
            <a:ext cx="218660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382059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Картины В. Васнецова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214554"/>
            <a:ext cx="2571768" cy="3710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1714488"/>
            <a:ext cx="2702458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928934"/>
            <a:ext cx="321471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14290"/>
            <a:ext cx="5429288" cy="6282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6000" b="1" u="sng" dirty="0" smtClean="0">
                <a:solidFill>
                  <a:srgbClr val="C00000"/>
                </a:solidFill>
              </a:rPr>
              <a:t>МОЛОДЦЫ!</a:t>
            </a:r>
            <a:br>
              <a:rPr lang="ru-RU" sz="6000" b="1" u="sng" dirty="0" smtClean="0">
                <a:solidFill>
                  <a:srgbClr val="C0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400" b="1" i="1" dirty="0" smtClean="0">
                <a:solidFill>
                  <a:srgbClr val="00B050"/>
                </a:solidFill>
                <a:latin typeface="Bookman Old Style" pitchFamily="18" charset="0"/>
              </a:rPr>
              <a:t>Оцените свою работу на уроке.</a:t>
            </a:r>
            <a:endParaRPr lang="ru-RU" sz="5400" b="1" i="1" dirty="0">
              <a:solidFill>
                <a:srgbClr val="00B05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26</Words>
  <Application>Microsoft Office PowerPoint</Application>
  <PresentationFormat>Экран (4:3)</PresentationFormat>
  <Paragraphs>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Альбом для рисования. Все дети любят рисовать. И каждый смело нарисует Всё, что его интересует. Всё вызывает интерес: Далёкий космос, ближний лес. Цветы, машины, сказки, пляски… Всё нарисуем! Были б краски, да лист бумаги на столе, да мир в семье и на Земле.                                                В. Берестов</vt:lpstr>
      <vt:lpstr>Иллюстрация – это рисунок или любое изображение, помещённое в книге.</vt:lpstr>
      <vt:lpstr>Иллюстрации И. Билибина</vt:lpstr>
      <vt:lpstr>Слайд 4</vt:lpstr>
      <vt:lpstr>Картины В. Васнецова</vt:lpstr>
      <vt:lpstr>Слайд 6</vt:lpstr>
      <vt:lpstr>МОЛОДЦЫ!  Оцените свою работу на уроке.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Альбом для рисования. Все дети любят рисовать. И каждый смело нарисует Всё, что его интересует. Всё вызывает интерес: Далёкий космос, ближний лес. Цветы, машины, сказки, пляски… Всё нарисуем! Были б краски, да лист бумаги на столе, да мир в семье и на Земле.                                                В. Берестов</dc:title>
  <dc:creator>User</dc:creator>
  <cp:lastModifiedBy>User</cp:lastModifiedBy>
  <cp:revision>4</cp:revision>
  <dcterms:created xsi:type="dcterms:W3CDTF">2016-09-27T06:14:24Z</dcterms:created>
  <dcterms:modified xsi:type="dcterms:W3CDTF">2018-09-24T10:44:23Z</dcterms:modified>
</cp:coreProperties>
</file>