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57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39.7093" units="1/cm"/>
          <inkml:channelProperty channel="Y" name="resolution" value="39.79275" units="1/cm"/>
        </inkml:channelProperties>
      </inkml:inkSource>
      <inkml:timestamp xml:id="ts0" timeString="2020-11-25T11:30:33.03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2902 1240,'25'0,"0"0,0 0,25 0,-26 0,1 0,0 0,25 0,-26 0,1 0,0 0,0 0,0 0,-1 0,1 0,-25 25,25-25,0 0,0 0,-1 0,1 25,0-25,0 25,0-25,-1 0,51 24,-50 1,-1-25,1 0,0 0,0 0,0 0,-1 0,1 0,0 0,0 25,0-25,-1 0,1 25,0-25,0 0,-50 0,-25 0,26 0,-1 0,0 0,0 0,0 0,1 0,-1 0,0 0,0 0,0 0,1 0,-1 0,0 0,0 0,0 0,25 25,-49-1,24-24,0 0,0 0,1 0,-26 25,25-25,0 25,1-25,-1 0,0 25,0-25,0 0,1 0,-1 49,-25-49,25 50,-24-25,49 0,25-25,-1 25,1-25,0 0,0 0,0 0,-1 0,1 0,0 0,0 24,0-24,-1 0,1 0,0 0,0 25,0-25,-1 0,1 0,0 0,0 0,24 0,1 0,-25 0,24 0,-24 0,0 0,25 0,-26 0,1 0,0 0,25 0,-26 0,1 0,0 0,0 0,0 0,0 25,-1-25,-24 25,0 0,-24-25,-1 0,0 0,0 0,0 0,-24 0,24 0,0 0,0 0,0 24,1-24,-1 0,-25 0,25 0,-24 25,24-25,-25 0,26 0,-1 25,0-25,-25 0,26 0,-1 0,0 0,0 0,0 0,-24 25,24-25,0 0,25 25,-25-25,1 0,-1 24,0-24,25 25,50 0,-26-25,26 25,-25-25,24 0,-24 0,25 0,-25 0,24 0,-24 0,0 0,24 0,1 0,-25 0,0 0,-1 0,1 0,25 0,-25-25,24 25,-24 0,0 0,0 0,-1 0,1-25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39.7093" units="1/cm"/>
          <inkml:channelProperty channel="Y" name="resolution" value="39.79275" units="1/cm"/>
        </inkml:channelProperties>
      </inkml:inkSource>
      <inkml:timestamp xml:id="ts0" timeString="2020-11-25T11:30:40.62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3002 8930,'49'0,"1"0,0 0,-50 24,24-24,1 0,0 25,0-25,24 25,1-25,-25 25,24-25,-24 0,-25 25,25-25,0 0,0 25,24-25,-24 0,0 0,0 0,-1 0,51 0,-50 0,-1 0,26 0,-25 0,0-25,-75 25,25 0,-24 0,-1 0,25 25,0-25,1 0,-26 0,0 0,26 0,-1 0,-25 0,25 0,-24 0,24 0,-25 0,26 0,-26 0,25 24,0-24,-49 50,49-50,-24 25,24-25,0 0,0 25,25-1,0 1,25 0,0-25,0 25,24 0,-24-25,0 0,0 0,-1 0,1 0,0 0,0 0,0 0,24 0,-24 24,0 1,0-25,-1 0,1 0,0 0,0 0,0 0,-1 0,1 0,0 0,25 0,-26 0,1 0,25 0,-25 0,-1 0,-24-25,25 25,-25-24,25 24,0 0,0 0,-1 0,1 0,-25 24,0 26,-25-50,1 0,-26 50,25-50,-24 24,-1-24,25 0,-24 0,24 0,-25 0,25 0,1 0,-1 0,0 0,0 0,-24 25,49 0,-25-25,0 0,0 0,0 0,1 0,-1 0,25 25,-25-25,-25 25,26-25,24 24,-25-24,0 0,0 0,0 0,1 0,-1 0,0 0,25 25,-25-25,0 25,25 0,25-25,0 0,49 0,-49 0,0 25,0-25,24 0,-24 0,0 0,0 0,0 0,-1 0,1 0,0 0,0 0,0 0,-1 0,1 0,0 0,0 0,0 0,-1 0,1 0,0 0,0 0,0 0,-1 0,1 0,0 0,25 0,-26 0,26 0,-25 0,0 0,-25-25,0 0,0 0,0 0,0-24,0 24,24-25,1 26,-25-26,25 50,0-50,-25 26,25-26,-25 0,0 26,0-1,0 0,25-25,-1 1,-24 24,-24 0,-1 25,0-25,0 25,0 0,0 0,1 0,-1 0,0 0,0 0,0 0,1 0,-1-25,0 25,0 0,-24 0,24 0,0 0,0 0,-24 0,24 0,-25 0,25 0,1 0,-26 0,25 0,-24 0,24 0,-25 0,25 0,-24 0,24 0,-25 0,26 0,-1 0,0 0,0 25,25 0,0 0,0 0,-25-25,25 25,-25 49,25-49,0 0,-24-1,24 1,0 0,0 0,0 0,0-1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customXml" Target="../ink/ink2.x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05506" y="1628800"/>
            <a:ext cx="7772400" cy="1470025"/>
          </a:xfrm>
        </p:spPr>
        <p:txBody>
          <a:bodyPr>
            <a:noAutofit/>
          </a:bodyPr>
          <a:lstStyle/>
          <a:p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Каша – кормилица наша.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6" name="Picture 4" descr="Кулинарная шпаргалка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17032"/>
            <a:ext cx="2691755" cy="286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70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Вкус слова. Часть 1. Начнём с насущного - каши, хлеба и масла - Новости -  Современный русск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8328634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68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8557731" cy="1340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867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3271"/>
            <a:ext cx="8568952" cy="6586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130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476672"/>
            <a:ext cx="83529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«Мало каши ел»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«Заварить кашу»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«Расхлёбывать кашу»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 ним каши не сваришь»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«Каша во рту»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«Каша в голове»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«Сапоги каши просят»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«Кашу маслом не испортишь»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41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46" y="260648"/>
            <a:ext cx="7397714" cy="6410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" name="Рукописные данные 3"/>
              <p14:cNvContentPartPr/>
              <p14:nvPr/>
            </p14:nvContentPartPr>
            <p14:xfrm>
              <a:off x="1044720" y="446400"/>
              <a:ext cx="420120" cy="295200"/>
            </p14:xfrm>
          </p:contentPart>
        </mc:Choice>
        <mc:Fallback>
          <p:pic>
            <p:nvPicPr>
              <p:cNvPr id="4" name="Рукописные данные 3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28880" y="383040"/>
                <a:ext cx="451800" cy="42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5" name="Рукописные данные 4"/>
              <p14:cNvContentPartPr/>
              <p14:nvPr/>
            </p14:nvContentPartPr>
            <p14:xfrm>
              <a:off x="1036080" y="3214800"/>
              <a:ext cx="428760" cy="277200"/>
            </p14:xfrm>
          </p:contentPart>
        </mc:Choice>
        <mc:Fallback>
          <p:pic>
            <p:nvPicPr>
              <p:cNvPr id="5" name="Рукописные данные 4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20240" y="3151080"/>
                <a:ext cx="460440" cy="404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0316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692696"/>
            <a:ext cx="756084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«Мало каши ел»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«Заварить кашу»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«Расхлёбывать кашу»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 ним каши не сваришь»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«Каша во рту»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«Каша в голове»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«Сапоги каши просят»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«Кашу маслом не испортишь»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52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3521"/>
            <a:ext cx="5760640" cy="6530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5579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Полбенная каша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Каша из полбы на воде рецепт с фото пошагово и видео - 1000.men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5"/>
            <a:ext cx="7344816" cy="48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20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89</Words>
  <Application>Microsoft Office PowerPoint</Application>
  <PresentationFormat>Экран (4:3)</PresentationFormat>
  <Paragraphs>18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Каша – кормилица наша.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Полбенная каша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Каша – кормилица наша.</dc:title>
  <dc:creator>a</dc:creator>
  <cp:lastModifiedBy>a</cp:lastModifiedBy>
  <cp:revision>4</cp:revision>
  <dcterms:created xsi:type="dcterms:W3CDTF">2020-11-25T11:11:25Z</dcterms:created>
  <dcterms:modified xsi:type="dcterms:W3CDTF">2020-11-25T12:15:05Z</dcterms:modified>
</cp:coreProperties>
</file>