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9" r:id="rId4"/>
    <p:sldId id="278" r:id="rId5"/>
    <p:sldId id="263" r:id="rId6"/>
    <p:sldId id="277" r:id="rId7"/>
    <p:sldId id="264" r:id="rId8"/>
    <p:sldId id="257" r:id="rId9"/>
    <p:sldId id="259" r:id="rId10"/>
    <p:sldId id="265" r:id="rId11"/>
    <p:sldId id="266" r:id="rId12"/>
    <p:sldId id="271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60" r:id="rId23"/>
    <p:sldId id="261" r:id="rId24"/>
    <p:sldId id="26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2" Type="http://schemas.openxmlformats.org/officeDocument/2006/relationships/image" Target="../media/image34.jpeg"/><Relationship Id="rId16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5" Type="http://schemas.openxmlformats.org/officeDocument/2006/relationships/image" Target="../media/image47.jpe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Relationship Id="rId1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13" Type="http://schemas.openxmlformats.org/officeDocument/2006/relationships/image" Target="../media/image60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12" Type="http://schemas.openxmlformats.org/officeDocument/2006/relationships/image" Target="../media/image59.jpeg"/><Relationship Id="rId2" Type="http://schemas.openxmlformats.org/officeDocument/2006/relationships/image" Target="../media/image49.jpeg"/><Relationship Id="rId16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11" Type="http://schemas.openxmlformats.org/officeDocument/2006/relationships/image" Target="../media/image58.jpeg"/><Relationship Id="rId5" Type="http://schemas.openxmlformats.org/officeDocument/2006/relationships/image" Target="../media/image52.jpeg"/><Relationship Id="rId15" Type="http://schemas.openxmlformats.org/officeDocument/2006/relationships/image" Target="../media/image62.png"/><Relationship Id="rId10" Type="http://schemas.openxmlformats.org/officeDocument/2006/relationships/image" Target="../media/image57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Relationship Id="rId14" Type="http://schemas.openxmlformats.org/officeDocument/2006/relationships/image" Target="../media/image61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13" Type="http://schemas.openxmlformats.org/officeDocument/2006/relationships/image" Target="../media/image75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12" Type="http://schemas.openxmlformats.org/officeDocument/2006/relationships/image" Target="../media/image74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11" Type="http://schemas.openxmlformats.org/officeDocument/2006/relationships/image" Target="../media/image73.jpeg"/><Relationship Id="rId5" Type="http://schemas.openxmlformats.org/officeDocument/2006/relationships/image" Target="../media/image67.jpeg"/><Relationship Id="rId10" Type="http://schemas.openxmlformats.org/officeDocument/2006/relationships/image" Target="../media/image72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023-04-10_13-51-3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7544" y="260648"/>
            <a:ext cx="7848872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Космос далёкий и близкий</a:t>
            </a:r>
            <a:endParaRPr lang="ru-RU" sz="72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3535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163646" cy="6858000"/>
          </a:xfrm>
          <a:prstGeom prst="rect">
            <a:avLst/>
          </a:prstGeom>
        </p:spPr>
      </p:pic>
      <p:pic>
        <p:nvPicPr>
          <p:cNvPr id="3" name="Рисунок 2" descr="20230410_135439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19464" y="0"/>
            <a:ext cx="4824536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-04-11_09-35-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465256"/>
            <a:ext cx="6768752" cy="513559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552" y="116632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Первые в мире</a:t>
            </a:r>
            <a:endParaRPr lang="ru-RU" sz="72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https://ambilive.ru/upload/000/u3/45/2c/7april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2" y="620688"/>
            <a:ext cx="4412753" cy="485988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23528" y="836712"/>
            <a:ext cx="3744416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Первый космонавт</a:t>
            </a:r>
          </a:p>
          <a:p>
            <a:pPr algn="ctr"/>
            <a:r>
              <a:rPr lang="ru-RU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Земли</a:t>
            </a:r>
          </a:p>
          <a:p>
            <a:pPr algn="ctr"/>
            <a:r>
              <a:rPr lang="ru-RU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Юрий Гагарин </a:t>
            </a:r>
            <a:endParaRPr lang="ru-RU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3551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0"/>
            <a:ext cx="3775982" cy="6858000"/>
          </a:xfrm>
          <a:prstGeom prst="rect">
            <a:avLst/>
          </a:prstGeom>
        </p:spPr>
      </p:pic>
      <p:pic>
        <p:nvPicPr>
          <p:cNvPr id="3" name="Рисунок 2" descr="20230410_135557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0"/>
            <a:ext cx="3398384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2" y="116632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Книги о Юрии Гагарине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2dc6529e3bc0132500aba2d8fd993d77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620688"/>
            <a:ext cx="2785135" cy="2785135"/>
          </a:xfrm>
          <a:prstGeom prst="rect">
            <a:avLst/>
          </a:prstGeom>
        </p:spPr>
      </p:pic>
      <p:pic>
        <p:nvPicPr>
          <p:cNvPr id="5" name="Рисунок 4" descr="142381.750x0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3888" y="620688"/>
            <a:ext cx="2293497" cy="3046413"/>
          </a:xfrm>
          <a:prstGeom prst="rect">
            <a:avLst/>
          </a:prstGeom>
        </p:spPr>
      </p:pic>
      <p:pic>
        <p:nvPicPr>
          <p:cNvPr id="6" name="Рисунок 5" descr="Юрий_Гагарин_Человек_легенда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0192" y="620688"/>
            <a:ext cx="2129402" cy="3066818"/>
          </a:xfrm>
          <a:prstGeom prst="rect">
            <a:avLst/>
          </a:prstGeom>
        </p:spPr>
      </p:pic>
      <p:pic>
        <p:nvPicPr>
          <p:cNvPr id="1026" name="Picture 2" descr="https://bitrix-pictures.storage.yandexcloud.net/iblock/c03/3926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3501008"/>
            <a:ext cx="2517744" cy="3356992"/>
          </a:xfrm>
          <a:prstGeom prst="rect">
            <a:avLst/>
          </a:prstGeom>
          <a:noFill/>
        </p:spPr>
      </p:pic>
      <p:pic>
        <p:nvPicPr>
          <p:cNvPr id="1028" name="Picture 4" descr="https://7books.ru/wp-content/uploads/2020/03/YUriy-Gagarin11662646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1880" y="3711761"/>
            <a:ext cx="2397434" cy="3146239"/>
          </a:xfrm>
          <a:prstGeom prst="rect">
            <a:avLst/>
          </a:prstGeom>
          <a:noFill/>
        </p:spPr>
      </p:pic>
      <p:pic>
        <p:nvPicPr>
          <p:cNvPr id="1030" name="Picture 6" descr="https://cv3.litres.ru/pub/c/cover_max1500/2149735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2200" y="3788806"/>
            <a:ext cx="1872208" cy="30691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2404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988840"/>
            <a:ext cx="9144000" cy="3960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-04-10_13-58-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Лента лицом вниз 3"/>
          <p:cNvSpPr/>
          <p:nvPr/>
        </p:nvSpPr>
        <p:spPr>
          <a:xfrm>
            <a:off x="0" y="188640"/>
            <a:ext cx="8892480" cy="1368152"/>
          </a:xfrm>
          <a:prstGeom prst="ribbon">
            <a:avLst/>
          </a:prstGeom>
          <a:solidFill>
            <a:srgbClr val="FFC000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Таинственный космос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19672" y="6381328"/>
            <a:ext cx="5256584" cy="2880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Конкурс рисунков и поделок о космосе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2331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0"/>
            <a:ext cx="3551042" cy="6858000"/>
          </a:xfrm>
          <a:prstGeom prst="rect">
            <a:avLst/>
          </a:prstGeom>
        </p:spPr>
      </p:pic>
      <p:pic>
        <p:nvPicPr>
          <p:cNvPr id="3" name="Рисунок 2" descr="20230410_123350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40" y="0"/>
            <a:ext cx="3278557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2341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0"/>
            <a:ext cx="3164504" cy="6858000"/>
          </a:xfrm>
          <a:prstGeom prst="rect">
            <a:avLst/>
          </a:prstGeom>
        </p:spPr>
      </p:pic>
      <p:pic>
        <p:nvPicPr>
          <p:cNvPr id="3" name="Рисунок 2" descr="20230410_12343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8" y="0"/>
            <a:ext cx="3024336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0410_12355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3559596" y="1120416"/>
            <a:ext cx="6129300" cy="4680556"/>
          </a:xfrm>
          <a:prstGeom prst="rect">
            <a:avLst/>
          </a:prstGeom>
        </p:spPr>
      </p:pic>
      <p:pic>
        <p:nvPicPr>
          <p:cNvPr id="4" name="Рисунок 3" descr="20230410_12394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0"/>
            <a:ext cx="3315513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2372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011" y="0"/>
            <a:ext cx="5115977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2355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08720"/>
            <a:ext cx="9144000" cy="43724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2361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87749"/>
            <a:ext cx="9144000" cy="46825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2364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644522" y="1191174"/>
            <a:ext cx="6882340" cy="4499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2365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155401"/>
            <a:ext cx="9144000" cy="43618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2375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2374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5536" y="260648"/>
            <a:ext cx="7416824" cy="6093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0410_12401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2402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410_12403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79712" y="0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Фантастическая литература про космос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Богдарин. Космические приключения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04664"/>
            <a:ext cx="1782017" cy="2160240"/>
          </a:xfrm>
          <a:prstGeom prst="rect">
            <a:avLst/>
          </a:prstGeom>
        </p:spPr>
      </p:pic>
      <p:pic>
        <p:nvPicPr>
          <p:cNvPr id="5" name="Рисунок 4" descr="Булычёв. Город без памяти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404664"/>
            <a:ext cx="1652465" cy="2160240"/>
          </a:xfrm>
          <a:prstGeom prst="rect">
            <a:avLst/>
          </a:prstGeom>
        </p:spPr>
      </p:pic>
      <p:pic>
        <p:nvPicPr>
          <p:cNvPr id="6" name="Рисунок 5" descr="Булычев. Звездолет в лесу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3888" y="404664"/>
            <a:ext cx="1656184" cy="2160240"/>
          </a:xfrm>
          <a:prstGeom prst="rect">
            <a:avLst/>
          </a:prstGeom>
        </p:spPr>
      </p:pic>
      <p:pic>
        <p:nvPicPr>
          <p:cNvPr id="7" name="Рисунок 6" descr="Велтистов. Глоток солнца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4769768"/>
            <a:ext cx="1656184" cy="2088232"/>
          </a:xfrm>
          <a:prstGeom prst="rect">
            <a:avLst/>
          </a:prstGeom>
        </p:spPr>
      </p:pic>
      <p:pic>
        <p:nvPicPr>
          <p:cNvPr id="8" name="Рисунок 7" descr="Гостья из будущего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088" y="404664"/>
            <a:ext cx="1512168" cy="2232248"/>
          </a:xfrm>
          <a:prstGeom prst="rect">
            <a:avLst/>
          </a:prstGeom>
        </p:spPr>
      </p:pic>
      <p:pic>
        <p:nvPicPr>
          <p:cNvPr id="10" name="Рисунок 9" descr="Гум-Гум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769768"/>
            <a:ext cx="1656184" cy="2088232"/>
          </a:xfrm>
          <a:prstGeom prst="rect">
            <a:avLst/>
          </a:prstGeom>
        </p:spPr>
      </p:pic>
      <p:pic>
        <p:nvPicPr>
          <p:cNvPr id="12" name="Рисунок 11" descr="Кир Булычев. Пленники астероида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2280" y="476673"/>
            <a:ext cx="1763688" cy="2160240"/>
          </a:xfrm>
          <a:prstGeom prst="rect">
            <a:avLst/>
          </a:prstGeom>
        </p:spPr>
      </p:pic>
      <p:pic>
        <p:nvPicPr>
          <p:cNvPr id="13" name="Рисунок 12" descr="Конец Атлантиды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636912"/>
            <a:ext cx="1656184" cy="2160240"/>
          </a:xfrm>
          <a:prstGeom prst="rect">
            <a:avLst/>
          </a:prstGeom>
        </p:spPr>
      </p:pic>
      <p:pic>
        <p:nvPicPr>
          <p:cNvPr id="14" name="Рисунок 13" descr="Космические лепешки.jp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36096" y="4797152"/>
            <a:ext cx="1619672" cy="2060848"/>
          </a:xfrm>
          <a:prstGeom prst="rect">
            <a:avLst/>
          </a:prstGeom>
        </p:spPr>
      </p:pic>
      <p:pic>
        <p:nvPicPr>
          <p:cNvPr id="15" name="Рисунок 14" descr="Космический шутник.jpg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4288" y="4725144"/>
            <a:ext cx="1621490" cy="2132856"/>
          </a:xfrm>
          <a:prstGeom prst="rect">
            <a:avLst/>
          </a:prstGeom>
        </p:spPr>
      </p:pic>
      <p:pic>
        <p:nvPicPr>
          <p:cNvPr id="16" name="Рисунок 15" descr="Миллион приключений.jpg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2636912"/>
            <a:ext cx="1584176" cy="2060848"/>
          </a:xfrm>
          <a:prstGeom prst="rect">
            <a:avLst/>
          </a:prstGeom>
        </p:spPr>
      </p:pic>
      <p:pic>
        <p:nvPicPr>
          <p:cNvPr id="18" name="Рисунок 17" descr="Миллион и один день каникул.jp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896" y="4769768"/>
            <a:ext cx="1619672" cy="2088232"/>
          </a:xfrm>
          <a:prstGeom prst="rect">
            <a:avLst/>
          </a:prstGeom>
        </p:spPr>
      </p:pic>
      <p:pic>
        <p:nvPicPr>
          <p:cNvPr id="19" name="Рисунок 18" descr="Новые приключения Алисы.jpg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3888" y="2564904"/>
            <a:ext cx="1656184" cy="2060848"/>
          </a:xfrm>
          <a:prstGeom prst="rect">
            <a:avLst/>
          </a:prstGeom>
        </p:spPr>
      </p:pic>
      <p:pic>
        <p:nvPicPr>
          <p:cNvPr id="20" name="Рисунок 19" descr="Путешествие Алисы.jpg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2636912"/>
            <a:ext cx="1691680" cy="2060848"/>
          </a:xfrm>
          <a:prstGeom prst="rect">
            <a:avLst/>
          </a:prstGeom>
        </p:spPr>
      </p:pic>
      <p:pic>
        <p:nvPicPr>
          <p:cNvPr id="21" name="Рисунок 20" descr="Сто лет тому вперёд.jpg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2280" y="2708920"/>
            <a:ext cx="1728192" cy="2033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ошковский. 5 в звездолете, 7 дней чудес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547664" cy="2283726"/>
          </a:xfrm>
          <a:prstGeom prst="rect">
            <a:avLst/>
          </a:prstGeom>
        </p:spPr>
      </p:pic>
      <p:pic>
        <p:nvPicPr>
          <p:cNvPr id="4" name="Рисунок 3" descr="Как мы летали на рекете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680" y="0"/>
            <a:ext cx="1670678" cy="2276872"/>
          </a:xfrm>
          <a:prstGeom prst="rect">
            <a:avLst/>
          </a:prstGeom>
        </p:spPr>
      </p:pic>
      <p:pic>
        <p:nvPicPr>
          <p:cNvPr id="5" name="Рисунок 4" descr="Планета сияющего неба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0223" y="0"/>
            <a:ext cx="1689849" cy="2276872"/>
          </a:xfrm>
          <a:prstGeom prst="rect">
            <a:avLst/>
          </a:prstGeom>
        </p:spPr>
      </p:pic>
      <p:pic>
        <p:nvPicPr>
          <p:cNvPr id="6" name="Рисунок 5" descr="Победитель невозможного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088" y="0"/>
            <a:ext cx="1656184" cy="2266932"/>
          </a:xfrm>
          <a:prstGeom prst="rect">
            <a:avLst/>
          </a:prstGeom>
        </p:spPr>
      </p:pic>
      <p:pic>
        <p:nvPicPr>
          <p:cNvPr id="7" name="Рисунок 6" descr="Приключения Электроника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2280" y="0"/>
            <a:ext cx="1800200" cy="2204864"/>
          </a:xfrm>
          <a:prstGeom prst="rect">
            <a:avLst/>
          </a:prstGeom>
        </p:spPr>
      </p:pic>
      <p:pic>
        <p:nvPicPr>
          <p:cNvPr id="9" name="Рисунок 8" descr="Губарев. Путешествие на Утреннюю звезду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348880"/>
            <a:ext cx="1620180" cy="1944216"/>
          </a:xfrm>
          <a:prstGeom prst="rect">
            <a:avLst/>
          </a:prstGeom>
        </p:spPr>
      </p:pic>
      <p:pic>
        <p:nvPicPr>
          <p:cNvPr id="10" name="Рисунок 9" descr="Роньшин. Сказки про космонавтов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688" y="2348880"/>
            <a:ext cx="1573907" cy="2016224"/>
          </a:xfrm>
          <a:prstGeom prst="rect">
            <a:avLst/>
          </a:prstGeom>
        </p:spPr>
      </p:pic>
      <p:pic>
        <p:nvPicPr>
          <p:cNvPr id="11" name="Рисунок 10" descr="Савин. У нас в космосе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3888" y="2348880"/>
            <a:ext cx="1656184" cy="2016224"/>
          </a:xfrm>
          <a:prstGeom prst="rect">
            <a:avLst/>
          </a:prstGeom>
        </p:spPr>
      </p:pic>
      <p:pic>
        <p:nvPicPr>
          <p:cNvPr id="12" name="Рисунок 11" descr="Садовников. Продавец приключений.jp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088" y="2348880"/>
            <a:ext cx="1656183" cy="2088578"/>
          </a:xfrm>
          <a:prstGeom prst="rect">
            <a:avLst/>
          </a:prstGeom>
        </p:spPr>
      </p:pic>
      <p:pic>
        <p:nvPicPr>
          <p:cNvPr id="13" name="Рисунок 12" descr="Саломатов. Фантастические повести.jpg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2280" y="2276872"/>
            <a:ext cx="1759359" cy="2232248"/>
          </a:xfrm>
          <a:prstGeom prst="rect">
            <a:avLst/>
          </a:prstGeom>
        </p:spPr>
      </p:pic>
      <p:pic>
        <p:nvPicPr>
          <p:cNvPr id="15" name="Рисунок 14" descr="Левитан. Звездные сказки.jpg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09120"/>
            <a:ext cx="1763688" cy="2232248"/>
          </a:xfrm>
          <a:prstGeom prst="rect">
            <a:avLst/>
          </a:prstGeom>
        </p:spPr>
      </p:pic>
      <p:pic>
        <p:nvPicPr>
          <p:cNvPr id="16" name="Рисунок 15" descr="Тайна Зелёной планеты.jp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4509120"/>
            <a:ext cx="1656184" cy="2232248"/>
          </a:xfrm>
          <a:prstGeom prst="rect">
            <a:avLst/>
          </a:prstGeom>
        </p:spPr>
      </p:pic>
      <p:pic>
        <p:nvPicPr>
          <p:cNvPr id="17" name="Рисунок 16" descr="Таранов. Приключения бубоньки.jpg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880" y="4509120"/>
            <a:ext cx="1713670" cy="2348880"/>
          </a:xfrm>
          <a:prstGeom prst="rect">
            <a:avLst/>
          </a:prstGeom>
        </p:spPr>
      </p:pic>
      <p:sp>
        <p:nvSpPr>
          <p:cNvPr id="2050" name="AutoShape 2" descr="https://coollib.net/i/91/364591/cov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" name="Рисунок 21" descr="2023-04-10_15-10-18.png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4509120"/>
            <a:ext cx="1800200" cy="2348880"/>
          </a:xfrm>
          <a:prstGeom prst="rect">
            <a:avLst/>
          </a:prstGeom>
        </p:spPr>
      </p:pic>
      <p:pic>
        <p:nvPicPr>
          <p:cNvPr id="23" name="Рисунок 22" descr="hYZB5Em0asY.jpg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5464" y="4509120"/>
            <a:ext cx="1727016" cy="23488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аксютов. Космические приключения капельки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404664"/>
            <a:ext cx="1656184" cy="2208786"/>
          </a:xfrm>
          <a:prstGeom prst="rect">
            <a:avLst/>
          </a:prstGeom>
        </p:spPr>
      </p:pic>
      <p:pic>
        <p:nvPicPr>
          <p:cNvPr id="3" name="Рисунок 2" descr="Усачев. 1 день в космосе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760" y="404664"/>
            <a:ext cx="1779245" cy="2232248"/>
          </a:xfrm>
          <a:prstGeom prst="rect">
            <a:avLst/>
          </a:prstGeom>
        </p:spPr>
      </p:pic>
      <p:pic>
        <p:nvPicPr>
          <p:cNvPr id="4" name="Рисунок 3" descr="Чернов. Летим в космос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7984" y="404664"/>
            <a:ext cx="1728192" cy="22322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19672" y="0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Научно-популярная литература о космосе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1be6a85753a9e22b497d39958d8f806b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04248" y="404664"/>
            <a:ext cx="1656184" cy="2253343"/>
          </a:xfrm>
          <a:prstGeom prst="rect">
            <a:avLst/>
          </a:prstGeom>
        </p:spPr>
      </p:pic>
      <p:pic>
        <p:nvPicPr>
          <p:cNvPr id="8" name="Рисунок 7" descr="2023-04-10_14-53-30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6216" y="4725144"/>
            <a:ext cx="1809170" cy="2132856"/>
          </a:xfrm>
          <a:prstGeom prst="rect">
            <a:avLst/>
          </a:prstGeom>
        </p:spPr>
      </p:pic>
      <p:pic>
        <p:nvPicPr>
          <p:cNvPr id="9" name="Рисунок 8" descr="128776.750x0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636912"/>
            <a:ext cx="1724903" cy="2232248"/>
          </a:xfrm>
          <a:prstGeom prst="rect">
            <a:avLst/>
          </a:prstGeom>
        </p:spPr>
      </p:pic>
      <p:pic>
        <p:nvPicPr>
          <p:cNvPr id="10" name="Рисунок 9" descr="1013719931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752" y="2708920"/>
            <a:ext cx="1800200" cy="2232247"/>
          </a:xfrm>
          <a:prstGeom prst="rect">
            <a:avLst/>
          </a:prstGeom>
        </p:spPr>
      </p:pic>
      <p:pic>
        <p:nvPicPr>
          <p:cNvPr id="11" name="Рисунок 10" descr="1014093520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952" y="4725144"/>
            <a:ext cx="2046067" cy="2132856"/>
          </a:xfrm>
          <a:prstGeom prst="rect">
            <a:avLst/>
          </a:prstGeom>
        </p:spPr>
      </p:pic>
      <p:pic>
        <p:nvPicPr>
          <p:cNvPr id="12" name="Рисунок 11" descr="1014724240.jp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9992" y="2708920"/>
            <a:ext cx="1656184" cy="2016224"/>
          </a:xfrm>
          <a:prstGeom prst="rect">
            <a:avLst/>
          </a:prstGeom>
        </p:spPr>
      </p:pic>
      <p:pic>
        <p:nvPicPr>
          <p:cNvPr id="13" name="Рисунок 12" descr="detskaya-kniga-sekrety-kosmosa-izdatelstvo-robins-otzyvy-1516115531.jpg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5536" y="4871868"/>
            <a:ext cx="1728192" cy="1986132"/>
          </a:xfrm>
          <a:prstGeom prst="rect">
            <a:avLst/>
          </a:prstGeom>
        </p:spPr>
      </p:pic>
      <p:pic>
        <p:nvPicPr>
          <p:cNvPr id="14" name="Рисунок 13" descr="Moya-pervaya-kniga-o-kosmose6224106.jpg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752" y="4869160"/>
            <a:ext cx="1656183" cy="1988840"/>
          </a:xfrm>
          <a:prstGeom prst="rect">
            <a:avLst/>
          </a:prstGeom>
        </p:spPr>
      </p:pic>
      <p:pic>
        <p:nvPicPr>
          <p:cNvPr id="1026" name="Picture 2" descr="https://cdn.img-gorod.ru/nomenclature/26/883/2688333.jp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2240" y="2708920"/>
            <a:ext cx="1693109" cy="19718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109</TotalTime>
  <Words>32</Words>
  <Application>Microsoft Office PowerPoint</Application>
  <PresentationFormat>Экран (4:3)</PresentationFormat>
  <Paragraphs>10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Franklin Gothic Book</vt:lpstr>
      <vt:lpstr>Franklin Gothic Medium</vt:lpstr>
      <vt:lpstr>Times New Roman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Библиотека</dc:creator>
  <cp:lastModifiedBy>Школа</cp:lastModifiedBy>
  <cp:revision>14</cp:revision>
  <dcterms:created xsi:type="dcterms:W3CDTF">2023-04-10T03:48:46Z</dcterms:created>
  <dcterms:modified xsi:type="dcterms:W3CDTF">2023-04-14T00:38:46Z</dcterms:modified>
</cp:coreProperties>
</file>