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938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0078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6537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5787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4132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5569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942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7829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7855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810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3650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2B930-26BF-4591-B1F6-F4EF2782F3A4}" type="datetimeFigureOut">
              <a:rPr lang="ru-RU" smtClean="0"/>
              <a:t>30.03.2022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2D2457C-17A7-448F-BBB7-798BDA913CD7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2568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1" y="600501"/>
            <a:ext cx="10822674" cy="4189863"/>
          </a:xfrm>
        </p:spPr>
        <p:txBody>
          <a:bodyPr>
            <a:noAutofit/>
          </a:bodyPr>
          <a:lstStyle/>
          <a:p>
            <a:pPr algn="ctr"/>
            <a:r>
              <a:rPr lang="ru-RU" sz="80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Аппликация из пластилина и ватных дисков</a:t>
            </a:r>
            <a:endParaRPr lang="ru-RU" sz="8000" b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153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аза с вербой. Аппликация из пластилина 1, 2, 3, 4 класс. Поделка на Пасху  своими руками. Картина.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599" y="109501"/>
            <a:ext cx="5677469" cy="341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Как сделать аппликацию дерева на картоне из пластилина вместе с ребенко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56" y="160337"/>
            <a:ext cx="4438918" cy="3003579"/>
          </a:xfrm>
          <a:prstGeom prst="rect">
            <a:avLst/>
          </a:prstGeom>
        </p:spPr>
      </p:pic>
      <p:sp>
        <p:nvSpPr>
          <p:cNvPr id="4" name="AutoShape 6" descr="Поделки своими руками для детей. Аппликация из пластилина на картоне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3524070"/>
            <a:ext cx="2920610" cy="3218952"/>
          </a:xfrm>
          <a:prstGeom prst="rect">
            <a:avLst/>
          </a:prstGeom>
        </p:spPr>
      </p:pic>
      <p:pic>
        <p:nvPicPr>
          <p:cNvPr id="1032" name="Picture 8" descr="Картины из пластилина. » Детские поделки. Детский сайт с поделками из  бумаги и фетра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272" y="160336"/>
            <a:ext cx="3057098" cy="4076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0" descr="Аппликация из пластилина. | Пластилин, Для детей, Детские поделки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0422" y="3406991"/>
            <a:ext cx="2730703" cy="3336031"/>
          </a:xfrm>
          <a:prstGeom prst="rect">
            <a:avLst/>
          </a:prstGeom>
        </p:spPr>
      </p:pic>
      <p:pic>
        <p:nvPicPr>
          <p:cNvPr id="1036" name="Picture 12" descr="Поделки из пластилина на тему: Поделки из пластилина — 73 фото идей легких  детских изделий из пластилина — ISaloni — студия интерьера, салон обоев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800" y="4244813"/>
            <a:ext cx="3330944" cy="2498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248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Мастер-класс по аппликации из ватных дисков «Веселая семейка панд» с  элементами рисования. Воспитателям детских садов, школьным учителям и  педагогам - Маам.р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93" y="0"/>
            <a:ext cx="2819637" cy="376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Мастер-класс «Панда из ватных дисков». Воспитателям детских садов, школьным  учителям и педагогам - Маам.р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275" y="170377"/>
            <a:ext cx="2797281" cy="370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резентация к уроку технологии 1-4 классы &quot; Поделки из ватных дисков&quot;,  поделки из бумаги и картон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6" y="3889612"/>
            <a:ext cx="4940999" cy="277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9803" y="3803999"/>
            <a:ext cx="3868817" cy="2950537"/>
          </a:xfrm>
          <a:prstGeom prst="rect">
            <a:avLst/>
          </a:prstGeom>
        </p:spPr>
      </p:pic>
      <p:sp>
        <p:nvSpPr>
          <p:cNvPr id="3" name="AutoShape 10" descr="Поделки из ватных дисков на Новый год 2022, фото-идеи для детей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04321" y="610797"/>
            <a:ext cx="3753435" cy="2461744"/>
          </a:xfrm>
          <a:prstGeom prst="rect">
            <a:avLst/>
          </a:prstGeom>
        </p:spPr>
      </p:pic>
      <p:pic>
        <p:nvPicPr>
          <p:cNvPr id="2060" name="Picture 12" descr="Поделки из ватных дисков своими руками: фото, мастер-класс, идеи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928620" y="2811438"/>
            <a:ext cx="3247737" cy="3129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34596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11</TotalTime>
  <Words>6</Words>
  <Application>Microsoft Office PowerPoint</Application>
  <PresentationFormat>Широкоэкранный</PresentationFormat>
  <Paragraphs>1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Bookman Old Style</vt:lpstr>
      <vt:lpstr>Gill Sans MT</vt:lpstr>
      <vt:lpstr>Gallery</vt:lpstr>
      <vt:lpstr>Аппликация из пластилина и ватных дисков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Аппликация из пластилина и ватных дисков</dc:title>
  <dc:creator>ELIS-KOT</dc:creator>
  <cp:lastModifiedBy>ELIS-KOT</cp:lastModifiedBy>
  <cp:revision>2</cp:revision>
  <dcterms:created xsi:type="dcterms:W3CDTF">2022-03-30T10:42:01Z</dcterms:created>
  <dcterms:modified xsi:type="dcterms:W3CDTF">2022-03-30T10:53:33Z</dcterms:modified>
</cp:coreProperties>
</file>