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308" r:id="rId7"/>
    <p:sldId id="322" r:id="rId8"/>
    <p:sldId id="278" r:id="rId9"/>
    <p:sldId id="279" r:id="rId10"/>
    <p:sldId id="286" r:id="rId11"/>
    <p:sldId id="281" r:id="rId12"/>
    <p:sldId id="285" r:id="rId13"/>
    <p:sldId id="284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1" r:id="rId29"/>
    <p:sldId id="302" r:id="rId30"/>
    <p:sldId id="303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54707B-7056-4F5B-8625-F375ED0BD925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F7AED1-C809-4461-8D55-5FD9B80C7F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jpeg"/><Relationship Id="rId18" Type="http://schemas.openxmlformats.org/officeDocument/2006/relationships/image" Target="../media/image2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17" Type="http://schemas.openxmlformats.org/officeDocument/2006/relationships/image" Target="../media/image28.png"/><Relationship Id="rId2" Type="http://schemas.openxmlformats.org/officeDocument/2006/relationships/image" Target="../media/image13.jpe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22.png"/><Relationship Id="rId5" Type="http://schemas.openxmlformats.org/officeDocument/2006/relationships/image" Target="../media/image16.jpeg"/><Relationship Id="rId15" Type="http://schemas.openxmlformats.org/officeDocument/2006/relationships/image" Target="../media/image26.pn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23-03-06_12-39-4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9592" y="4941168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«О, СКОЛЬКО НАМ ОТКРЫТИЙ ЧУДНЫХ, ГОТОВИТ ТЕХНОЛОГИЙ ВЕК»</a:t>
            </a:r>
            <a:endParaRPr lang="ru-RU" sz="3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3-06_12-49-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129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54360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 ФЕВРАЛЯ – ДЕНЬ РОССИЙСКОЙ НАУКИ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Толковый словарь С.И. Ожегова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87208" cy="487375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Наука – это система знаний о закономерностях развития природы, общества и мышления, а также отдельная отрасль таких знаний. Общественные науки. Естественные науки. Гуманитарные науки.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Наука – это то, что поучает, даёт опыт, урок.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011421638.jpg"/>
          <p:cNvPicPr>
            <a:picLocks noChangeAspect="1"/>
          </p:cNvPicPr>
          <p:nvPr/>
        </p:nvPicPr>
        <p:blipFill>
          <a:blip r:embed="rId2" cstate="print"/>
          <a:srcRect t="36749"/>
          <a:stretch>
            <a:fillRect/>
          </a:stretch>
        </p:blipFill>
        <p:spPr>
          <a:xfrm>
            <a:off x="1" y="1124744"/>
            <a:ext cx="9144000" cy="5733256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611560" y="0"/>
            <a:ext cx="9144000" cy="1143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small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Российские изобретатели и учёные</a:t>
            </a:r>
            <a:endParaRPr kumimoji="0" lang="ru-RU" sz="3000" b="1" i="0" u="none" strike="noStrike" kern="1200" cap="small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149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315_1152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99724"/>
            <a:ext cx="9144000" cy="585855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48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л.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.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40568" y="0"/>
            <a:ext cx="968456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3-07_15-35-24.png"/>
          <p:cNvPicPr>
            <a:picLocks noChangeAspect="1"/>
          </p:cNvPicPr>
          <p:nvPr/>
        </p:nvPicPr>
        <p:blipFill>
          <a:blip r:embed="rId2" cstate="print"/>
          <a:srcRect l="1401" b="3398"/>
          <a:stretch>
            <a:fillRect/>
          </a:stretch>
        </p:blipFill>
        <p:spPr>
          <a:xfrm>
            <a:off x="899592" y="2276872"/>
            <a:ext cx="6574110" cy="403019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03648" y="404664"/>
            <a:ext cx="5688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Детям можно непрерывно работать или играть на компьютере не более 10-15 мин.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.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420888"/>
            <a:ext cx="6336704" cy="42244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1600" y="548680"/>
            <a:ext cx="7200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Не нужно бояться умных машин,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Ведь пользу большую несут они в жизнь.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Лишь ты позаботься о личном здоровье – 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Такие компьютеры нам ставят условия.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Рекомендуем к прочтению</a:t>
            </a:r>
            <a:endParaRPr kumimoji="0" lang="ru-RU" sz="3000" b="1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" name="Picture 2" descr="https://images.eksmo.ru/images/science_3-min.jpg"/>
          <p:cNvPicPr>
            <a:picLocks noChangeAspect="1" noChangeArrowheads="1"/>
          </p:cNvPicPr>
          <p:nvPr/>
        </p:nvPicPr>
        <p:blipFill>
          <a:blip r:embed="rId2" cstate="print"/>
          <a:srcRect l="32612" t="14822" r="31751" b="14951"/>
          <a:stretch>
            <a:fillRect/>
          </a:stretch>
        </p:blipFill>
        <p:spPr bwMode="auto">
          <a:xfrm>
            <a:off x="0" y="548680"/>
            <a:ext cx="1656184" cy="2175771"/>
          </a:xfrm>
          <a:prstGeom prst="rect">
            <a:avLst/>
          </a:prstGeom>
          <a:noFill/>
        </p:spPr>
      </p:pic>
      <p:pic>
        <p:nvPicPr>
          <p:cNvPr id="4" name="Picture 2" descr="https://img4.labirint.ru/rc/15045b4e2c5c9f57388af8f31834216b/363x561q80/books78/779714/cover.jpg?16079487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48680"/>
            <a:ext cx="1664275" cy="2232248"/>
          </a:xfrm>
          <a:prstGeom prst="rect">
            <a:avLst/>
          </a:prstGeom>
          <a:noFill/>
        </p:spPr>
      </p:pic>
      <p:pic>
        <p:nvPicPr>
          <p:cNvPr id="5" name="Picture 2" descr="Книга: &quot;Тело человека&quot; - Фрит, Лейси, Мелмот. Купить книгу, читать рецензии  | 100 Things to Know About the Human Body | ISBN 978-5-17-148872-7 |  Лабирин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548680"/>
            <a:ext cx="1728192" cy="2304256"/>
          </a:xfrm>
          <a:prstGeom prst="rect">
            <a:avLst/>
          </a:prstGeom>
          <a:noFill/>
        </p:spPr>
      </p:pic>
      <p:pic>
        <p:nvPicPr>
          <p:cNvPr id="6" name="Picture 2" descr="Книга: &quot;В лифте с Эйнштейном. Увлекательная наука для детей и взрослых&quot; -  Юрген Тайхман. Купить книгу, читать рецензии | Mit Einstein im Fahrstuhl |  ISBN 978-5-00116-044-1 | Лабиринт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548680"/>
            <a:ext cx="1512168" cy="2132865"/>
          </a:xfrm>
          <a:prstGeom prst="rect">
            <a:avLst/>
          </a:prstGeom>
          <a:noFill/>
        </p:spPr>
      </p:pic>
      <p:pic>
        <p:nvPicPr>
          <p:cNvPr id="7" name="Picture 2" descr="https://polymus.ru/media/cache/d2/29/d2298283079fbf2df11ab5b40333e7c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548680"/>
            <a:ext cx="1872208" cy="2268806"/>
          </a:xfrm>
          <a:prstGeom prst="rect">
            <a:avLst/>
          </a:prstGeom>
          <a:noFill/>
        </p:spPr>
      </p:pic>
      <p:pic>
        <p:nvPicPr>
          <p:cNvPr id="8" name="Picture 2" descr="Книга: &quot;Приключения Кубарика и Томатика, или Веселая математика&quot; - Сапгир,  Луговская. Купить книгу, читать рецензии | ISBN 978-5-4370-0372-5 | Лабиринт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780928"/>
            <a:ext cx="1368152" cy="2016224"/>
          </a:xfrm>
          <a:prstGeom prst="rect">
            <a:avLst/>
          </a:prstGeom>
          <a:noFill/>
        </p:spPr>
      </p:pic>
      <p:pic>
        <p:nvPicPr>
          <p:cNvPr id="9" name="Рисунок 8" descr="Рисунок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03648" y="2852936"/>
            <a:ext cx="1584176" cy="2016224"/>
          </a:xfrm>
          <a:prstGeom prst="rect">
            <a:avLst/>
          </a:prstGeom>
        </p:spPr>
      </p:pic>
      <p:pic>
        <p:nvPicPr>
          <p:cNvPr id="10" name="Рисунок 9" descr="Рисунок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059832" y="2852936"/>
            <a:ext cx="1584176" cy="2016224"/>
          </a:xfrm>
          <a:prstGeom prst="rect">
            <a:avLst/>
          </a:prstGeom>
        </p:spPr>
      </p:pic>
      <p:pic>
        <p:nvPicPr>
          <p:cNvPr id="11" name="Рисунок 10" descr="6031169052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716016" y="2852936"/>
            <a:ext cx="1368152" cy="2160240"/>
          </a:xfrm>
          <a:prstGeom prst="rect">
            <a:avLst/>
          </a:prstGeom>
        </p:spPr>
      </p:pic>
      <p:pic>
        <p:nvPicPr>
          <p:cNvPr id="12" name="Picture 2" descr="https://img3.labirint.ru/rc/19fae4fa6d95782ba64e8ba7083eb632/363x561q80/books64/630357/cover.png?157539412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56176" y="2852936"/>
            <a:ext cx="1584176" cy="2016224"/>
          </a:xfrm>
          <a:prstGeom prst="rect">
            <a:avLst/>
          </a:prstGeom>
          <a:noFill/>
        </p:spPr>
      </p:pic>
      <p:pic>
        <p:nvPicPr>
          <p:cNvPr id="13" name="Рисунок 12" descr="6375614476.jpg"/>
          <p:cNvPicPr>
            <a:picLocks noChangeAspect="1"/>
          </p:cNvPicPr>
          <p:nvPr/>
        </p:nvPicPr>
        <p:blipFill>
          <a:blip r:embed="rId12" cstate="print"/>
          <a:srcRect l="9125" r="3540"/>
          <a:stretch>
            <a:fillRect/>
          </a:stretch>
        </p:blipFill>
        <p:spPr>
          <a:xfrm>
            <a:off x="7775848" y="2780928"/>
            <a:ext cx="1368152" cy="2087855"/>
          </a:xfrm>
          <a:prstGeom prst="rect">
            <a:avLst/>
          </a:prstGeom>
        </p:spPr>
      </p:pic>
      <p:pic>
        <p:nvPicPr>
          <p:cNvPr id="14" name="Picture 2" descr="https://pedsovet.su/_pu/66/50906461.jpg"/>
          <p:cNvPicPr>
            <a:picLocks noChangeAspect="1" noChangeArrowheads="1"/>
          </p:cNvPicPr>
          <p:nvPr/>
        </p:nvPicPr>
        <p:blipFill>
          <a:blip r:embed="rId13" cstate="print"/>
          <a:srcRect r="4729" b="6634"/>
          <a:stretch>
            <a:fillRect/>
          </a:stretch>
        </p:blipFill>
        <p:spPr bwMode="auto">
          <a:xfrm>
            <a:off x="0" y="5013176"/>
            <a:ext cx="1388726" cy="1844824"/>
          </a:xfrm>
          <a:prstGeom prst="rect">
            <a:avLst/>
          </a:prstGeom>
          <a:noFill/>
        </p:spPr>
      </p:pic>
      <p:pic>
        <p:nvPicPr>
          <p:cNvPr id="15" name="Picture 2" descr="https://img4.labirint.ru/rc/b637e3f0c264b4c7de0b3c73759b4e58/363x561q80/books48/476120/cover.jpg?156380928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403648" y="4987378"/>
            <a:ext cx="1656184" cy="1870622"/>
          </a:xfrm>
          <a:prstGeom prst="rect">
            <a:avLst/>
          </a:prstGeom>
          <a:noFill/>
        </p:spPr>
      </p:pic>
      <p:pic>
        <p:nvPicPr>
          <p:cNvPr id="16" name="Picture 2" descr="https://img4.labirint.ru/rc/469ae9a65d062af8275c650c11ecefb5/363x561q80/books56/551742/cover.png?157546242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059832" y="5013176"/>
            <a:ext cx="1584176" cy="1728192"/>
          </a:xfrm>
          <a:prstGeom prst="rect">
            <a:avLst/>
          </a:prstGeom>
          <a:noFill/>
        </p:spPr>
      </p:pic>
      <p:pic>
        <p:nvPicPr>
          <p:cNvPr id="17" name="Picture 2" descr="https://img3.labirint.ru/rc/fc3cbe007f64bd89f27c22da242ca57f/363x561q80/books50/495265/cover.png?161798190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644008" y="5100041"/>
            <a:ext cx="1656184" cy="1757959"/>
          </a:xfrm>
          <a:prstGeom prst="rect">
            <a:avLst/>
          </a:prstGeom>
          <a:noFill/>
        </p:spPr>
      </p:pic>
      <p:pic>
        <p:nvPicPr>
          <p:cNvPr id="18" name="Picture 2" descr="Самолеты и авиация. Детские энциклопедии с Чевостиком. Е.Качур. Детский  магазин Букашки.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300192" y="5013176"/>
            <a:ext cx="1403648" cy="1844824"/>
          </a:xfrm>
          <a:prstGeom prst="rect">
            <a:avLst/>
          </a:prstGeom>
          <a:noFill/>
        </p:spPr>
      </p:pic>
      <p:pic>
        <p:nvPicPr>
          <p:cNvPr id="19" name="Рисунок 18" descr="Рисунок1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7740352" y="5013176"/>
            <a:ext cx="1403648" cy="1844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ages.eksmo.ru/images/science_3-min.jpg"/>
          <p:cNvPicPr>
            <a:picLocks noChangeAspect="1" noChangeArrowheads="1"/>
          </p:cNvPicPr>
          <p:nvPr/>
        </p:nvPicPr>
        <p:blipFill>
          <a:blip r:embed="rId2" cstate="print"/>
          <a:srcRect l="32612" t="14822" r="31751" b="14951"/>
          <a:stretch>
            <a:fillRect/>
          </a:stretch>
        </p:blipFill>
        <p:spPr bwMode="auto">
          <a:xfrm>
            <a:off x="179512" y="764704"/>
            <a:ext cx="3672408" cy="482453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39952" y="908720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Думаете, известные ученые — это зануды, которые днями и ночами проводят за экспериментами или сидят над книгами? Как бы не так! Иногда они пишут и детские книжки, причем весьма удачные. </a:t>
            </a:r>
          </a:p>
          <a:p>
            <a:r>
              <a:rPr lang="ru-RU" dirty="0" smtClean="0"/>
              <a:t>Для того, чтобы рассказать юным читателям и их родителям о тайнах Вселенной, исследователь и педагог Ефрем Левитан создал целую трилогию об </a:t>
            </a:r>
            <a:r>
              <a:rPr lang="ru-RU" dirty="0" err="1" smtClean="0"/>
              <a:t>Альке</a:t>
            </a:r>
            <a:r>
              <a:rPr lang="ru-RU" dirty="0" smtClean="0"/>
              <a:t> и Свете, которые каждый раз погружаются в сказку, сочиняемую Папой перед сном. В этих историях они изучают загадки Солнца и Солнечной системы, небесные карты и созвездия под чутким руководством гнома-астронома </a:t>
            </a:r>
            <a:r>
              <a:rPr lang="ru-RU" dirty="0" err="1" smtClean="0"/>
              <a:t>Кнопкина</a:t>
            </a:r>
            <a:r>
              <a:rPr lang="ru-RU" dirty="0" smtClean="0"/>
              <a:t> и </a:t>
            </a:r>
            <a:r>
              <a:rPr lang="ru-RU" dirty="0" err="1" smtClean="0"/>
              <a:t>гнома-знайки</a:t>
            </a:r>
            <a:r>
              <a:rPr lang="ru-RU" dirty="0" smtClean="0"/>
              <a:t> </a:t>
            </a:r>
            <a:r>
              <a:rPr lang="ru-RU" dirty="0" err="1" smtClean="0"/>
              <a:t>Недоучкина</a:t>
            </a:r>
            <a:r>
              <a:rPr lang="ru-RU" dirty="0" smtClean="0"/>
              <a:t>. Читателя дети, конечно, берут с собой!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4.labirint.ru/rc/15045b4e2c5c9f57388af8f31834216b/363x561q80/books78/779714/cover.jpg?16079487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3457575" cy="508635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39952" y="188640"/>
            <a:ext cx="449999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Бесконечна ли Вселенная? Почему время нельзя остановить? Как разговаривать с животными? Откуда взялись горы? Что такое четвёртое измерение? Откуда берётся смех? Как разговаривают киты?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Эти и многие другие вопросы дети постоянно задают взрослым. Университет детей решил помочь всем родителям и попросил почемучек прислать свои самые неожиданные вопросы об окружающем мире. Ответы на них подготовили учёные из передовых университетов страны и научных центров. Они рассказывают маленьким студентам о сложных вещах на понятном им языке. Схемы-комиксы и весёлых персонажей книги придумал художник Евгений Яковлев. Забавные картинки и простые объяснения превратят обучение в увлекательное приключение!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Санкт-Петербургский Университет детей - это научно-просветительский проект, где эксперты из разных научных областей развивают критическое мышление и позволяют детям чувствовать себя равными даже с самыми большими учёными. Здесь нет экзаменов, но всё остальное - почти по-настоящему!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нига: &quot;Тело человека&quot; - Фрит, Лейси, Мелмот. Купить книгу, читать рецензии  | 100 Things to Know About the Human Body | ISBN 978-5-17-148872-7 |  Лабирин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764704"/>
            <a:ext cx="3457575" cy="496252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95936" y="548680"/>
            <a:ext cx="4752528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Самые удивительные факты и 100 разных тем – в одной книге!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Знаете ли вы, что Земля движется по орбите быстрее пули? Что тело взрослого человека составляют около 7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октиллионов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атомов? Или что небоскребы проектируют так, чтобы они гнулись на ветру? Эти невероятные факты и множество других собраны на страницах книги «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Наука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 Каждый разворот красочно оформлен и полон захватывающих данных о нашей планете, ее обитателях, космосе, технике и еще десятках тематик. Здесь можно узнать буквально обо всем на свете!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нига: &quot;В лифте с Эйнштейном. Увлекательная наука для детей и взрослых&quot; -  Юрген Тайхман. Купить книгу, читать рецензии | Mit Einstein im Fahrstuhl |  ISBN 978-5-00116-044-1 | Лабирин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3457575" cy="48768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067944" y="764704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Можно ли пролететь Землю насквозь? Как удержаться на велосипеде? Почему не падает Пизанская башня? И что покажут весы, если встать на них в движущемся лифте? Опыты, мысленные эксперименты и яркие образные объяснения </a:t>
            </a:r>
            <a:r>
              <a:rPr lang="ru-RU" dirty="0" err="1" smtClean="0"/>
              <a:t>Юргена</a:t>
            </a:r>
            <a:r>
              <a:rPr lang="ru-RU" dirty="0" smtClean="0"/>
              <a:t> </a:t>
            </a:r>
            <a:r>
              <a:rPr lang="ru-RU" dirty="0" err="1" smtClean="0"/>
              <a:t>Тайхмана</a:t>
            </a:r>
            <a:r>
              <a:rPr lang="ru-RU" dirty="0" smtClean="0"/>
              <a:t>, почетного профессора физики, помогут всем желающим разобраться в основных вопросах механики. И всё для того, чтобы затем с головой окунуться в захватывающее дух путешествие в компании с Альбертом Эйнштейном, объясняющее, как устроен наш удивительный мир! Помни, твое воображение не имеет границ, и всё относительно!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olymus.ru/media/cache/d2/29/d2298283079fbf2df11ab5b40333e7c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3743501" cy="453650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3968" y="764704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Издательство «</a:t>
            </a:r>
            <a:r>
              <a:rPr lang="ru-RU" dirty="0" err="1" smtClean="0"/>
              <a:t>Рипол</a:t>
            </a:r>
            <a:r>
              <a:rPr lang="ru-RU" dirty="0" smtClean="0"/>
              <a:t>» выпустил уже три книги в серии «30 секунд», и все они замечательные.  «Научные открытия за 30 секунд»,  «Земля за 30 секунд» и «Космос за 30 секунд». Принцип этих книг прост: каждая страница – одна тема, которую можно освоить за 30 секунд, и задание, которые можно сделать примерно за то же время. В этой книге – 30 открытий, которые перевернули мир. Научные теории изложены в историческом порядке, так что вы совершаете открытия вместе с человечеством. В книге необычно используются цвет и шрифты. Эта серия ориентирована на современных детей и говорит с вами на одном языке.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нига: &quot;Приключения Кубарика и Томатика, или Веселая математика&quot; - Сапгир,  Луговская. Купить книгу, читать рецензии | ISBN 978-5-4370-0372-5 | Лабирин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3457575" cy="45624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39952" y="1052736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Впервые эта книга вышла еще в 1970-х гг. И в ней есть необыкновенное обаяние </a:t>
            </a:r>
            <a:r>
              <a:rPr lang="ru-RU" dirty="0" err="1" smtClean="0"/>
              <a:t>сапгировских</a:t>
            </a:r>
            <a:r>
              <a:rPr lang="ru-RU" dirty="0" smtClean="0"/>
              <a:t> текстов, все характерные черты литературы, которая писалась авторами «</a:t>
            </a:r>
            <a:r>
              <a:rPr lang="ru-RU" dirty="0" err="1" smtClean="0"/>
              <a:t>Лианозовской</a:t>
            </a:r>
            <a:r>
              <a:rPr lang="ru-RU" dirty="0" smtClean="0"/>
              <a:t> школы» и «Московскими концептуалистами». Маленький смешной человечек </a:t>
            </a:r>
            <a:r>
              <a:rPr lang="ru-RU" dirty="0" err="1" smtClean="0"/>
              <a:t>Томатик</a:t>
            </a:r>
            <a:r>
              <a:rPr lang="ru-RU" dirty="0" smtClean="0"/>
              <a:t> отправляется на поиск друзей и находит, вернее, складывает из кубиков то ли лошадку, то ли ослика </a:t>
            </a:r>
            <a:r>
              <a:rPr lang="ru-RU" dirty="0" err="1" smtClean="0"/>
              <a:t>Кубарика</a:t>
            </a:r>
            <a:r>
              <a:rPr lang="ru-RU" dirty="0" smtClean="0"/>
              <a:t>, и тут начинаются их математические приключения. Книга, изданная «Розовым жирафом», дополнена методическими рекомендациями и подсказками для родителей.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052736"/>
            <a:ext cx="3476191" cy="431428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95936" y="33265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Мы привыкли, что наука - это нескончаемые формулы, вычисления и статистика. На самом деле всё куда интереснее, ведь идеи учёных рождаются из самых простых жизненных явлений. Немного наблюдательности, и вот морская пена превращается в огнетушитель, а шёлковый платок - в парашют!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Эта книга познакомит вас с самыми интересными изобретениями в области техники, которые были придуманы талантливыми русскими инженерами, химиками, фотографами и даже актёрами. Вы узнаете, какого русского изобретателя называют отцом технического прогресса, какой пупырь увидел Ломоносов в телескоп, как паровоз помог изобрести электрическую лампочку, что объединяет цветные фотографии и крахмальные зёрна, для чего русский инженер изобрёл холодильник величиной с восьмиэтажный дом.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67944" y="3041571"/>
            <a:ext cx="4572000" cy="38164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Содержание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Первая бумага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русский ученый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изобретатель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токарный станок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Первое открытие мирового уровня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Первая лампочка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телеграф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Первая электросварка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рамочный улей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Первые цветные фотографии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огнетушитель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парашют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Первая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радиобашня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противогаз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телевизор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Первая атомная электростанция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спутник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Первый компьютер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Ответы на задачи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76672"/>
            <a:ext cx="3476625" cy="44767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23928" y="404664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Сказки о технике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" Евгения Пермяка познакомят читателя с устройством и принципом работы различных механизмов, расскажут о том, какой технике помогает работать пар, откуда берётся электричество, для чего нужны клин, рычаг и колесо. Благодаря этим познавательным сказкам ребёнок не только узнает о технике, но и научится ценить родных и друзей, не задаваться и не ссориться с ними.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младшего школьного возраста.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23928" y="364502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Содержание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От костра до котла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Как Огонь Воду замуж взял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Как Самовар запрягли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Чугун и Сталь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 два колеса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Как солнышко электрическую лампочку зажгло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Кто мелет муку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Пропавшие нитки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Сказка о Топоре и его родне (под редакцией А.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Мещеряковой)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Маловажная Шайба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Три брата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Перо жар-птицы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 дедушку Само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0311690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548680"/>
            <a:ext cx="3849892" cy="527382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83968" y="692696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Школьники Варя и Петя решают издать свой научный журнал. Они берут себе в помощники енота Шпрота и физика Льва Валентиновича и начинают работу. Вместе им предстоит разобраться в загадках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Солнечнои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̆ системы, провести научное расследование, посетить ботанический сад и многое другое.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3.labirint.ru/rc/19fae4fa6d95782ba64e8ba7083eb632/363x561q80/books64/630357/cover.png?15753941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92696"/>
            <a:ext cx="3457575" cy="462915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39952" y="548680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Почему люди всегда стремились пересечь моря и океаны? Может, потому что водная стихия долго не хотела открывать свои тайны. Что там было за морским горизонтом? Новые континенты, удивительные животные, необычнее люди… И человек строил плот, лодку, корабль, пароход, подводную лодку, чтобы познать неведомое. Даже самые занимательные истории сочиняли именно про мореплавателей: Одиссея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Синбад-морехода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Гулливера и капитана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Врунгеля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Сказочное мореплавание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" - это рассказ не только о покорении человеком водной стихии, о героизме первооткрывателей, но и о фантастических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плавсредствах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маршрутах и открытиях, пришедшим когда-то в голову писателям. Интересно, что многие из вымышленных историй всё-таки стали явью. Разве сегодня кого-то удивишь подводной лодкой, месяцами не поднимающейся на поверхность, подводным домом или кораблём на воздушной подушке?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3756144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3545368" cy="472514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07904" y="1268760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Устройте с ребёнком настоящую научную лабораторию на кухне, пока готовите обед: заставьте свечу парить, научитесь ходить по воде, создайте невидимые чернила, а также превратите яйцо в мячик. С помощью этих и многих других опытов, подготовленных с учётом STEAM-подхода, ребёнок разберётся в основах физики, химии и биологии. В каждом эксперименте помимо пошагового описания и научного объяснения содержатся весёлые схемы, благодаря которым любой опыт станет простым и понятным. Проведите время не просто вместе, но ещё и с пользой!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edsovet.su/_pu/66/50906461.jpg"/>
          <p:cNvPicPr>
            <a:picLocks noChangeAspect="1" noChangeArrowheads="1"/>
          </p:cNvPicPr>
          <p:nvPr/>
        </p:nvPicPr>
        <p:blipFill>
          <a:blip r:embed="rId2" cstate="print"/>
          <a:srcRect r="4729" b="6634"/>
          <a:stretch>
            <a:fillRect/>
          </a:stretch>
        </p:blipFill>
        <p:spPr bwMode="auto">
          <a:xfrm>
            <a:off x="251520" y="692696"/>
            <a:ext cx="3600400" cy="504056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39952" y="1052736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 книга была создана при поддержке одного из старейших научных музеев мира — Политехнического музея. В ней трое ученых — биолог Татьяна Виноградова, физик Дмитрий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Баюк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математик Константин Кноп — разбирают самые интересные эпизоды из любимой многими поколениями сказки Льюиса Кэрролла с точки зрения науки. Например, как работает гравитация, могли бы мы уменьшиться или вырасти как Алиса, могут ли настоящие коты исчезать и как Синяя гусеница могла видоизменяться день ото дня. Так, на примере сказки, разгадывая тайны Страны Чудес, можно объяснить детям биологию, физику и математику.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4.labirint.ru/rc/b637e3f0c264b4c7de0b3c73759b4e58/363x561q80/books48/476120/cover.jpg?15638092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3457575" cy="390525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39952" y="260648"/>
            <a:ext cx="4572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 этой книгой ваш ребенок сможет почувствовать себя настоящим ученым-исследователем -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нейробиологом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физиологом, генетиком, ботаником, химиком, физиком... Звучит серьезно? На самом деле все просто!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книге собраны необычные эксперименты, которые можно провести у себя дома. Для них не потребуется сложное оборудование. Для большинства опытов достаточно ручки, блокнота и, конечно, любопытства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Насколько точно мы представляем свои размеры? Как можно запутать собственный мозг? Как выработать условный рефлекс у животного? Почему глаза видят то, чего нет? Можно ли заразиться зевотой? Что будет, если провалиться в черную дыру? Проведя эксперименты, вы получите ответы на эти и многие другие вопросы и узнаете, почему так происходит.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Эта полная удивительных фактов и забавных экспериментов книга заражает научным любопытством и пробуждает любовь к исследованиям. Ваш ребенок не только узнает много удивительного из мира науки, но и поймет, что любую идею можно проверить опытным путем.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Помимо экспериментов, которые можно провести дома, здесь описаны самые странные и забавные опыты в мире, которые устраивали во имя науки. Светящиеся поросята, запах страха, робот, проверяющий печенье на рассыпчатость и другие забавные опыты, которые докажут: наука - это интересно!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4.labirint.ru/rc/469ae9a65d062af8275c650c11ecefb5/363x561q80/books56/551742/cover.png?15754624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96752"/>
            <a:ext cx="3457575" cy="359092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851920" y="0"/>
            <a:ext cx="5112568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Профессор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Астрокот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вновь отправляется в увлекательное путешествие. На этот раз - в мир физики. Физические явления окружают нас повсюду. Прогуляйтесь и убедитесь в этом сами. Вот ветер раскачивает деревья, солнце согревает всё живое, машины везут пассажиров, пища дарит нам силы.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Физика помогает нам узнать так много о нашей Вселенной. Однако чем больше мы узнаём, тем больше нам открывается неизведанного. Сумеем ли мы когда-нибудь понять, как устроен наш мир? Сможем ли объяснить все законы Вселенной?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Ответа на эти вопросы не знает никто. Есть лишь один путь к успеху - продолжать исследования. А для этого нужны люди, увлеченные физикой. Кто знает, может быть, именно ты станешь тем человеком, который разгадает великие тайны Вселенной.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Ты готов? Тогда в путь, навстречу новым знаниям! Из книги ты узнаешь: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Из чего все состоит.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Откуда берется электричество.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Почему корабль не тонет в воде, а самолет держится в воздухе.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Как мы различаем цвета.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Откуда птицы знают, где север, а где юг.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Можно ли создать плащ-невидимку.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Фишки книги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Простые ответы на все вопросы маленьких почемучек.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Наглядные иллюстрации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Любимые герои - профессор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Астрокот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астромышки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Книга познакомит с законами Вселенной - основными правилами, которые объясняют, как устроен наш мир и всё, что находится за его пределами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Автор - доктор наук в области квантовой физики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3.labirint.ru/rc/fc3cbe007f64bd89f27c22da242ca57f/363x561q80/books50/495265/cover.png?16179819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3457575" cy="348615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635896" y="116632"/>
            <a:ext cx="531033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Куда уходит на ночь Солнце? Что скрывает темная сторона Луны? Как рождаются и умирают звезды? Из чего состоят планеты Солнечной системы? Как устроены космические корабли, станции и скафандры космонавтов? Есть ли жизнь за пределами Земли?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Профессор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Астрокот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приглашает вас в увлекательное путешествие, чтобы рассказать все самое интересное, что на сегодняшний день известно ученым о космосе.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Наша Вселенная - очень сложная, но интересная штука. Многие учёные всю жизнь ломают голову над её загадками. Большинство из них нам ещё только предстоит раскрыть. Но это не беда, ведь с профессором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Астрокотом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возможно все. Вместе с ним ваш ребенок совершит первое в жизни космическое открытие и обязательно захочет покорить космос.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 автора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Каждый вечер, когда Солнце садится за горизонт, его закатные лучи расцвечивают небо волшебными красками. Затем наступает ночь, и на потемневшем небе появляются маленькие огоньки - звёзды. Если вы посмотрите вверх, на эти звёзды и темноту между ними, то увидите самое огромное, что только есть на свете, - нашу Вселенную!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Глубины космоса до сих пор хранят много тайн. С каждым новым открытием у нас появляются сотни новых вопросов. Поэтому, мой дорогой друг, кошачье любопытство снова зовёт меня в дальнюю дорогу! Мне всегда нужна помощь храбрых путешественников и учёных, так что не забывай иногда посматривать на небо и задавать себе вопросы о космосе. Вдруг и тебе когда-нибудь доведётся отправиться к звёздам на собственном космическом корабле и помочь мне раскрыть тайны Вселенной?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амолеты и авиация. Детские энциклопедии с Чевостиком. Е.Качур. Детский  магазин Букашки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3248025" cy="4572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39952" y="260648"/>
            <a:ext cx="4572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«Самолеты и авиация» — это книга из серии энциклопедий 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Чевостиком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Известно, что дети лучше воспринимают информацию, когда есть какой-нибудь сказочный персонаж. В этой книге маленький человечек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Чевостик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 своим дядей рассказывают о том, как летают самолёты, что такое аэродинамика, кто такие авиаконструкторы, как устроен аэропорт, что такое подъёмная сила и сила притяжения. Дети узнают об известных авиаконструкторах —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Туполевом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Яковлевом,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Ильюшином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Сухом. О том, что внутри у Боинга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о важных событиях в истории российской и советской, гражданской и военной авиации.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Аналогичные издания 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Чевостикам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открывают детям мир физики, химии, астрономии, анатомии, геологии. Увлекают географическими открытиями, покорением космоса и волшебными химическими превращениями.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908720"/>
            <a:ext cx="3476625" cy="44481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39952" y="119675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 книга рассказывает о различных машинах и механизмах, придуманных людьми за историю нашей цивилизации. За устройством и работой самых различных технических изобретений теперь можно наблюдать прямо на этих страницах, ведь это не обычная книга, а 4D-издание! Читай, изучай иллюстрации, рассматривай объемные движущиеся модели, слушай познавательные аудиозаписи. Элементы дополненной реальности обязательно помогу новым знаниям запомниться надолго.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452</TotalTime>
  <Words>1193</Words>
  <Application>Microsoft Office PowerPoint</Application>
  <PresentationFormat>Экран (4:3)</PresentationFormat>
  <Paragraphs>37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Эркер</vt:lpstr>
      <vt:lpstr>Слайд 1</vt:lpstr>
      <vt:lpstr>Слайд 2</vt:lpstr>
      <vt:lpstr>Толковый словарь С.И. Ожегова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Библиотека</dc:creator>
  <cp:lastModifiedBy>Библиотека</cp:lastModifiedBy>
  <cp:revision>31</cp:revision>
  <dcterms:created xsi:type="dcterms:W3CDTF">2023-03-07T02:48:26Z</dcterms:created>
  <dcterms:modified xsi:type="dcterms:W3CDTF">2023-04-10T04:15:19Z</dcterms:modified>
</cp:coreProperties>
</file>