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8" r:id="rId3"/>
    <p:sldId id="273" r:id="rId4"/>
    <p:sldId id="269" r:id="rId5"/>
    <p:sldId id="270" r:id="rId6"/>
    <p:sldId id="271" r:id="rId7"/>
    <p:sldId id="257" r:id="rId8"/>
    <p:sldId id="272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6" r:id="rId17"/>
    <p:sldId id="26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-8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442BE0A-9B7E-459F-8BE2-8446E7843CD8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AE2C384-E7EC-4DCD-8F22-61CF70153C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42BE0A-9B7E-459F-8BE2-8446E7843CD8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2C384-E7EC-4DCD-8F22-61CF70153C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42BE0A-9B7E-459F-8BE2-8446E7843CD8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2C384-E7EC-4DCD-8F22-61CF70153C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42BE0A-9B7E-459F-8BE2-8446E7843CD8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2C384-E7EC-4DCD-8F22-61CF70153C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42BE0A-9B7E-459F-8BE2-8446E7843CD8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2C384-E7EC-4DCD-8F22-61CF70153C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42BE0A-9B7E-459F-8BE2-8446E7843CD8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2C384-E7EC-4DCD-8F22-61CF70153C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42BE0A-9B7E-459F-8BE2-8446E7843CD8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2C384-E7EC-4DCD-8F22-61CF70153C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442BE0A-9B7E-459F-8BE2-8446E7843CD8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2C384-E7EC-4DCD-8F22-61CF70153C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442BE0A-9B7E-459F-8BE2-8446E7843CD8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AE2C384-E7EC-4DCD-8F22-61CF70153C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42BE0A-9B7E-459F-8BE2-8446E7843CD8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2C384-E7EC-4DCD-8F22-61CF70153C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42BE0A-9B7E-459F-8BE2-8446E7843CD8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2C384-E7EC-4DCD-8F22-61CF70153C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442BE0A-9B7E-459F-8BE2-8446E7843CD8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AE2C384-E7EC-4DCD-8F22-61CF70153C3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5000" dirty="0" smtClean="0">
                <a:solidFill>
                  <a:schemeClr val="tx1"/>
                </a:solidFill>
                <a:effectLst/>
              </a:rPr>
              <a:t>Таланты нашего класса</a:t>
            </a:r>
            <a:endParaRPr lang="ru-RU" sz="5000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29288"/>
          </a:xfrm>
        </p:spPr>
        <p:txBody>
          <a:bodyPr>
            <a:normAutofit/>
          </a:bodyPr>
          <a:lstStyle/>
          <a:p>
            <a:r>
              <a:rPr lang="ru-RU" sz="4000" i="1" dirty="0" smtClean="0"/>
              <a:t>Значение слова по словарю Ожегова: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 smtClean="0"/>
          </a:p>
          <a:p>
            <a:r>
              <a:rPr lang="ru-RU" sz="4000" dirty="0" smtClean="0"/>
              <a:t>Талант </a:t>
            </a:r>
            <a:r>
              <a:rPr lang="ru-RU" sz="4000" dirty="0" smtClean="0"/>
              <a:t>- выдающиеся врожденные качества, особые природные способности.</a:t>
            </a:r>
          </a:p>
          <a:p>
            <a:pPr>
              <a:buNone/>
            </a:pPr>
            <a:r>
              <a:rPr lang="ru-RU" dirty="0" smtClean="0"/>
              <a:t> 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7209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ТАЛАНТ</a:t>
            </a:r>
            <a:r>
              <a:rPr lang="ru-RU" dirty="0" smtClean="0"/>
              <a:t>, таланта, м. (греч. </a:t>
            </a:r>
            <a:r>
              <a:rPr lang="ru-RU" dirty="0" err="1" smtClean="0"/>
              <a:t>talanton</a:t>
            </a:r>
            <a:r>
              <a:rPr lang="ru-RU" dirty="0" smtClean="0"/>
              <a:t>, букв. вес, весы</a:t>
            </a:r>
            <a:r>
              <a:rPr lang="ru-RU" dirty="0" smtClean="0"/>
              <a:t>)</a:t>
            </a:r>
            <a:endParaRPr lang="ru-RU" sz="2800" dirty="0" smtClean="0"/>
          </a:p>
          <a:p>
            <a:r>
              <a:rPr lang="ru-RU" sz="3200" dirty="0" smtClean="0"/>
              <a:t> 1.  Дарование, одаренность, выдающиеся природные  способности;</a:t>
            </a:r>
          </a:p>
          <a:p>
            <a:endParaRPr lang="ru-RU" sz="3200" dirty="0" smtClean="0"/>
          </a:p>
          <a:p>
            <a:r>
              <a:rPr lang="ru-RU" sz="3200" dirty="0" smtClean="0"/>
              <a:t>2. древнегреческая весовая и монетная единица. </a:t>
            </a:r>
            <a:endParaRPr lang="ru-RU" sz="3200" dirty="0" smtClean="0"/>
          </a:p>
          <a:p>
            <a:endParaRPr lang="ru-RU" sz="3200" dirty="0" smtClean="0"/>
          </a:p>
          <a:p>
            <a:r>
              <a:rPr lang="ru-RU" sz="3200" dirty="0" smtClean="0"/>
              <a:t>3. В современной Греции - мера веса, равная 150 кг. 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tx1"/>
                </a:solidFill>
                <a:effectLst/>
              </a:rPr>
              <a:t> Значение </a:t>
            </a:r>
            <a:r>
              <a:rPr lang="ru-RU" i="1" dirty="0" smtClean="0">
                <a:solidFill>
                  <a:schemeClr val="tx1"/>
                </a:solidFill>
                <a:effectLst/>
              </a:rPr>
              <a:t>по словарю Ушакова:</a:t>
            </a:r>
            <a:endParaRPr lang="ru-RU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72098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effectLst/>
              </a:rPr>
              <a:t>« Талантливый  человек – это…»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72098"/>
          </a:xfrm>
        </p:spPr>
        <p:txBody>
          <a:bodyPr>
            <a:normAutofit/>
          </a:bodyPr>
          <a:lstStyle/>
          <a:p>
            <a:pPr lvl="0"/>
            <a:r>
              <a:rPr lang="ru-RU" sz="3600" dirty="0" smtClean="0"/>
              <a:t>Способный;</a:t>
            </a:r>
          </a:p>
          <a:p>
            <a:pPr lvl="0"/>
            <a:r>
              <a:rPr lang="ru-RU" sz="3600" dirty="0" smtClean="0"/>
              <a:t>Трудолюбивый;</a:t>
            </a:r>
          </a:p>
          <a:p>
            <a:pPr lvl="0"/>
            <a:r>
              <a:rPr lang="ru-RU" sz="3600" dirty="0" smtClean="0"/>
              <a:t>Скромный;</a:t>
            </a:r>
          </a:p>
          <a:p>
            <a:pPr lvl="0"/>
            <a:r>
              <a:rPr lang="ru-RU" sz="3600" dirty="0" smtClean="0"/>
              <a:t>Умный;</a:t>
            </a:r>
          </a:p>
          <a:p>
            <a:pPr lvl="0"/>
            <a:r>
              <a:rPr lang="ru-RU" sz="3600" dirty="0" smtClean="0"/>
              <a:t>Интересный;</a:t>
            </a:r>
          </a:p>
          <a:p>
            <a:pPr lvl="0"/>
            <a:r>
              <a:rPr lang="ru-RU" sz="3600" dirty="0" smtClean="0"/>
              <a:t>Любящий книгу и хорошо читающий;</a:t>
            </a:r>
          </a:p>
          <a:p>
            <a:pPr lvl="0"/>
            <a:r>
              <a:rPr lang="ru-RU" sz="3600" dirty="0" smtClean="0"/>
              <a:t>Любознательный;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effectLst/>
              </a:rPr>
              <a:t>« Талантливый  человек – это…»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800" dirty="0" smtClean="0"/>
              <a:t>   </a:t>
            </a:r>
          </a:p>
          <a:p>
            <a:pPr>
              <a:buNone/>
            </a:pPr>
            <a:r>
              <a:rPr lang="ru-RU" sz="4800" dirty="0" smtClean="0">
                <a:solidFill>
                  <a:srgbClr val="FF0000"/>
                </a:solidFill>
              </a:rPr>
              <a:t>   </a:t>
            </a:r>
            <a:r>
              <a:rPr lang="ru-RU" sz="5400" dirty="0" smtClean="0">
                <a:solidFill>
                  <a:srgbClr val="FF0000"/>
                </a:solidFill>
              </a:rPr>
              <a:t>Увлечения  великих</a:t>
            </a:r>
          </a:p>
          <a:p>
            <a:pPr>
              <a:buNone/>
            </a:pPr>
            <a:r>
              <a:rPr lang="ru-RU" sz="5400" dirty="0" smtClean="0">
                <a:solidFill>
                  <a:srgbClr val="FF0000"/>
                </a:solidFill>
              </a:rPr>
              <a:t>            людей.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effectLst/>
              </a:rPr>
              <a:t>          Александр  Блок</a:t>
            </a:r>
            <a:endParaRPr lang="ru-RU" dirty="0">
              <a:solidFill>
                <a:schemeClr val="tx1"/>
              </a:solidFill>
              <a:effectLst/>
            </a:endParaRPr>
          </a:p>
        </p:txBody>
      </p:sp>
      <p:pic>
        <p:nvPicPr>
          <p:cNvPr id="6" name="Содержимое 5" descr="img37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4612" y="1357298"/>
            <a:ext cx="3714776" cy="516838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Блок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488" y="1380806"/>
            <a:ext cx="3786214" cy="505637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effectLst/>
              </a:rPr>
              <a:t>          Александр  Блок</a:t>
            </a:r>
            <a:endParaRPr lang="ru-RU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7fe71eda694e7173b6efac224518119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2" y="1481138"/>
            <a:ext cx="6034616" cy="452596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</a:t>
            </a:r>
            <a:r>
              <a:rPr lang="ru-RU" dirty="0" smtClean="0">
                <a:solidFill>
                  <a:schemeClr val="tx1"/>
                </a:solidFill>
                <a:effectLst/>
              </a:rPr>
              <a:t>Вольфганг  Моцарт</a:t>
            </a:r>
            <a:endParaRPr lang="ru-RU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petr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4612" y="1428736"/>
            <a:ext cx="3775327" cy="501489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      </a:t>
            </a:r>
            <a:r>
              <a:rPr lang="ru-RU" dirty="0" smtClean="0">
                <a:solidFill>
                  <a:schemeClr val="tx1"/>
                </a:solidFill>
                <a:effectLst/>
              </a:rPr>
              <a:t>Пётр </a:t>
            </a:r>
            <a:r>
              <a:rPr lang="en-US" dirty="0" smtClean="0">
                <a:solidFill>
                  <a:schemeClr val="tx1"/>
                </a:solidFill>
                <a:effectLst/>
              </a:rPr>
              <a:t>l</a:t>
            </a:r>
            <a:endParaRPr lang="ru-RU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Карл Густав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500" y="1600994"/>
            <a:ext cx="5715000" cy="428625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effectLst/>
              </a:rPr>
              <a:t>         король  Карл  Густав</a:t>
            </a:r>
            <a:endParaRPr lang="ru-RU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Королева Маргарет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785926"/>
            <a:ext cx="7318039" cy="412037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</a:t>
            </a:r>
            <a:r>
              <a:rPr lang="ru-RU" dirty="0" smtClean="0">
                <a:solidFill>
                  <a:schemeClr val="tx1"/>
                </a:solidFill>
                <a:effectLst/>
              </a:rPr>
              <a:t>королева</a:t>
            </a:r>
            <a:r>
              <a:rPr lang="ru-RU" dirty="0" smtClean="0"/>
              <a:t> </a:t>
            </a:r>
            <a:r>
              <a:rPr lang="ru-RU" dirty="0" smtClean="0">
                <a:solidFill>
                  <a:schemeClr val="tx1"/>
                </a:solidFill>
                <a:effectLst/>
              </a:rPr>
              <a:t> Маргарет</a:t>
            </a:r>
            <a:endParaRPr lang="ru-RU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arnold_schwarzenegger_actor_celebrity_smile_101710_1600x12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1428736"/>
            <a:ext cx="6429420" cy="482206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effectLst/>
              </a:rPr>
              <a:t>     Арнольд  Шварценеггер</a:t>
            </a:r>
            <a:endParaRPr lang="ru-RU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Николай Васильевич Склифосовский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488" y="1375301"/>
            <a:ext cx="3643338" cy="500802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</a:t>
            </a:r>
            <a:r>
              <a:rPr lang="ru-RU" dirty="0" smtClean="0">
                <a:solidFill>
                  <a:schemeClr val="tx1"/>
                </a:solidFill>
                <a:effectLst/>
              </a:rPr>
              <a:t>Николай  Склифосовский</a:t>
            </a:r>
            <a:endParaRPr lang="ru-RU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ергей Петрович Ботки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4612" y="1331144"/>
            <a:ext cx="3929090" cy="524514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    </a:t>
            </a:r>
            <a:r>
              <a:rPr lang="ru-RU" dirty="0" smtClean="0">
                <a:solidFill>
                  <a:schemeClr val="tx1"/>
                </a:solidFill>
                <a:effectLst/>
              </a:rPr>
              <a:t>Сергей  Петрович  Боткин</a:t>
            </a:r>
            <a:endParaRPr lang="ru-RU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872._Портрет_писателя_Владимира_Ивановича_Даля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8860" y="1357298"/>
            <a:ext cx="4214842" cy="494119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effectLst/>
              </a:rPr>
              <a:t>            Владимир  Даль</a:t>
            </a:r>
            <a:endParaRPr lang="ru-RU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</a:t>
            </a:r>
            <a:endParaRPr lang="ru-RU" dirty="0">
              <a:solidFill>
                <a:schemeClr val="tx1"/>
              </a:solidFill>
              <a:effectLst/>
            </a:endParaRPr>
          </a:p>
        </p:txBody>
      </p:sp>
      <p:pic>
        <p:nvPicPr>
          <p:cNvPr id="6" name="Содержимое 5" descr="lesson-borodin-bogatyr-russkoy-muzyki-screensho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071546"/>
            <a:ext cx="6643734" cy="4982801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26</TotalTime>
  <Words>105</Words>
  <Application>Microsoft Office PowerPoint</Application>
  <PresentationFormat>Экран (4:3)</PresentationFormat>
  <Paragraphs>34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Открытая</vt:lpstr>
      <vt:lpstr>Таланты нашего класса</vt:lpstr>
      <vt:lpstr>Слайд 2</vt:lpstr>
      <vt:lpstr> Значение по словарю Ушакова:</vt:lpstr>
      <vt:lpstr>« Талантливый  человек – это…» </vt:lpstr>
      <vt:lpstr>« Талантливый  человек – это…» </vt:lpstr>
      <vt:lpstr>Слайд 6</vt:lpstr>
      <vt:lpstr>          Александр  Блок</vt:lpstr>
      <vt:lpstr>          Александр  Блок</vt:lpstr>
      <vt:lpstr>       Вольфганг  Моцарт</vt:lpstr>
      <vt:lpstr>                  Пётр l</vt:lpstr>
      <vt:lpstr>         король  Карл  Густав</vt:lpstr>
      <vt:lpstr>          королева  Маргарет</vt:lpstr>
      <vt:lpstr>     Арнольд  Шварценеггер</vt:lpstr>
      <vt:lpstr>    Николай  Склифосовский</vt:lpstr>
      <vt:lpstr>        Сергей  Петрович  Боткин</vt:lpstr>
      <vt:lpstr>            Владимир  Даль</vt:lpstr>
      <vt:lpstr>      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Таланты нашего класса</dc:title>
  <dc:creator>Comp</dc:creator>
  <cp:lastModifiedBy>Comp</cp:lastModifiedBy>
  <cp:revision>4</cp:revision>
  <dcterms:created xsi:type="dcterms:W3CDTF">2016-11-24T11:39:11Z</dcterms:created>
  <dcterms:modified xsi:type="dcterms:W3CDTF">2016-11-24T12:20:10Z</dcterms:modified>
</cp:coreProperties>
</file>