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subTitle"/>
          </p:nvPr>
        </p:nvSpPr>
        <p:spPr>
          <a:xfrm>
            <a:off x="457200" y="320040"/>
            <a:ext cx="7241760" cy="5261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320040"/>
            <a:ext cx="7241760" cy="5261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 flipH="1">
            <a:off x="8152560" y="0"/>
            <a:ext cx="990360" cy="6857640"/>
          </a:xfrm>
          <a:prstGeom prst="rect">
            <a:avLst/>
          </a:prstGeom>
          <a:blipFill>
            <a:blip r:embed="rId2"/>
            <a:tile/>
          </a:blipFill>
        </p:spPr>
      </p:sp>
      <p:sp>
        <p:nvSpPr>
          <p:cNvPr id="1" name="CustomShape 2"/>
          <p:cNvSpPr/>
          <p:nvPr/>
        </p:nvSpPr>
        <p:spPr>
          <a:xfrm flipH="1">
            <a:off x="2666160" y="0"/>
            <a:ext cx="6476760" cy="6857640"/>
          </a:xfrm>
          <a:prstGeom prst="rect">
            <a:avLst/>
          </a:prstGeom>
          <a:blipFill>
            <a:blip r:embed="rId3"/>
            <a:tile/>
          </a:blipFill>
        </p:spPr>
      </p:sp>
      <p:sp>
        <p:nvSpPr>
          <p:cNvPr id="2" name="Line 3"/>
          <p:cNvSpPr/>
          <p:nvPr/>
        </p:nvSpPr>
        <p:spPr>
          <a:xfrm flipV="1">
            <a:off x="2666880" y="0"/>
            <a:ext cx="0" cy="6858000"/>
          </a:xfrm>
          <a:prstGeom prst="line">
            <a:avLst/>
          </a:prstGeom>
          <a:ln w="11520">
            <a:solidFill>
              <a:srgbClr val="f9f9f9"/>
            </a:solidFill>
            <a:miter/>
          </a:ln>
        </p:spPr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3366720" y="533520"/>
            <a:ext cx="5105160" cy="2867760"/>
          </a:xfrm>
          <a:prstGeom prst="rect">
            <a:avLst/>
          </a:prstGeom>
        </p:spPr>
        <p:txBody>
          <a:bodyPr anchor="b" bIns="0" lIns="45720" rIns="45720" tIns="0"/>
          <a:p>
            <a:pPr algn="r">
              <a:lnSpc>
                <a:spcPct val="100000"/>
              </a:lnSpc>
            </a:pPr>
            <a:r>
              <a:rPr b="1" lang="ru-RU" sz="4200">
                <a:solidFill>
                  <a:srgbClr val="5d194f"/>
                </a:solidFill>
                <a:latin typeface="Trebuchet MS"/>
              </a:rPr>
              <a:t>Для правки текста заголовка щелкните мышьюОбразец заголовка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5871240" y="6558120"/>
            <a:ext cx="2001960" cy="2264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ru-RU">
                <a:solidFill>
                  <a:srgbClr val="ffffff"/>
                </a:solidFill>
                <a:latin typeface="Trebuchet MS"/>
              </a:rPr>
              <a:t>15.4.21</a:t>
            </a:r>
            <a:endParaRPr/>
          </a:p>
        </p:txBody>
      </p:sp>
      <p:sp>
        <p:nvSpPr>
          <p:cNvPr id="5" name="PlaceHolder 6"/>
          <p:cNvSpPr>
            <a:spLocks noGrp="1"/>
          </p:cNvSpPr>
          <p:nvPr>
            <p:ph type="ftr"/>
          </p:nvPr>
        </p:nvSpPr>
        <p:spPr>
          <a:xfrm>
            <a:off x="2819520" y="6558120"/>
            <a:ext cx="2927520" cy="2282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6" name="PlaceHolder 7"/>
          <p:cNvSpPr>
            <a:spLocks noGrp="1"/>
          </p:cNvSpPr>
          <p:nvPr>
            <p:ph type="sldNum"/>
          </p:nvPr>
        </p:nvSpPr>
        <p:spPr>
          <a:xfrm>
            <a:off x="7880760" y="6556320"/>
            <a:ext cx="587880" cy="2282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4F7574AD-8774-4343-A927-559377B242CA}" type="slidenum">
              <a:rPr lang="ru-RU">
                <a:solidFill>
                  <a:srgbClr val="ffffff"/>
                </a:solidFill>
                <a:latin typeface="Trebuchet MS"/>
              </a:rPr>
              <a:t>&lt;номер&gt;</a:t>
            </a:fld>
            <a:endParaRPr/>
          </a:p>
        </p:txBody>
      </p:sp>
      <p:sp>
        <p:nvSpPr>
          <p:cNvPr id="7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stomShape 1"/>
          <p:cNvSpPr/>
          <p:nvPr/>
        </p:nvSpPr>
        <p:spPr>
          <a:xfrm flipH="1">
            <a:off x="8152560" y="0"/>
            <a:ext cx="990360" cy="6857640"/>
          </a:xfrm>
          <a:prstGeom prst="rect">
            <a:avLst/>
          </a:prstGeom>
          <a:blipFill>
            <a:blip r:embed="rId2"/>
            <a:tile/>
          </a:blipFill>
        </p:spPr>
      </p:sp>
      <p:sp>
        <p:nvSpPr>
          <p:cNvPr id="41" name="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1760" cy="1142640"/>
          </a:xfrm>
          <a:prstGeom prst="rect">
            <a:avLst/>
          </a:prstGeom>
        </p:spPr>
        <p:txBody>
          <a:bodyPr anchor="b" bIns="0" lIns="45720" rIns="45720" tIns="0"/>
          <a:p>
            <a:pPr>
              <a:lnSpc>
                <a:spcPct val="100000"/>
              </a:lnSpc>
            </a:pPr>
            <a:r>
              <a:rPr b="1" lang="ru-RU" sz="3800">
                <a:solidFill>
                  <a:srgbClr val="5d194f"/>
                </a:solidFill>
                <a:latin typeface="Trebuchet MS"/>
              </a:rPr>
              <a:t>Для правки текста заголовка щелкните мышьюОбразец заголовка</a:t>
            </a:r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dt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Trebuchet MS"/>
              </a:rPr>
              <a:t>15.4.21</a:t>
            </a:r>
            <a:endParaRPr/>
          </a:p>
        </p:txBody>
      </p:sp>
      <p:sp>
        <p:nvSpPr>
          <p:cNvPr id="43" name="PlaceHolder 4"/>
          <p:cNvSpPr>
            <a:spLocks noGrp="1"/>
          </p:cNvSpPr>
          <p:nvPr>
            <p:ph type="ftr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44" name="PlaceHolder 5"/>
          <p:cNvSpPr>
            <a:spLocks noGrp="1"/>
          </p:cNvSpPr>
          <p:nvPr>
            <p:ph type="sldNum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914F219E-A2BF-490D-BA2E-13AA5D19F7A1}" type="slidenum">
              <a:rPr lang="ru-RU">
                <a:solidFill>
                  <a:srgbClr val="000000"/>
                </a:solidFill>
                <a:latin typeface="Trebuchet MS"/>
              </a:rPr>
              <a:t>&lt;номер&gt;</a:t>
            </a:fld>
            <a:endParaRPr/>
          </a:p>
        </p:txBody>
      </p:sp>
      <p:sp>
        <p:nvSpPr>
          <p:cNvPr id="45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685800" y="1143000"/>
            <a:ext cx="7772040" cy="3857400"/>
          </a:xfrm>
          <a:prstGeom prst="rect">
            <a:avLst/>
          </a:prstGeom>
        </p:spPr>
        <p:txBody>
          <a:bodyPr anchor="b" bIns="0" lIns="45720" rIns="45720" tIns="0"/>
          <a:p>
            <a:pPr algn="r">
              <a:lnSpc>
                <a:spcPct val="100000"/>
              </a:lnSpc>
            </a:pPr>
            <a:r>
              <a:rPr b="1" lang="ru-RU" sz="4200">
                <a:solidFill>
                  <a:srgbClr val="5d194f"/>
                </a:solidFill>
                <a:latin typeface="Trebuchet MS"/>
              </a:rPr>
              <a:t>Родительское собрание </a:t>
            </a:r>
            <a:r>
              <a:rPr b="1" lang="ru-RU" sz="42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4200">
                <a:solidFill>
                  <a:srgbClr val="5d194f"/>
                </a:solidFill>
                <a:latin typeface="Trebuchet MS"/>
              </a:rPr>
              <a:t>4 класс</a:t>
            </a:r>
            <a:r>
              <a:rPr b="1" lang="ru-RU" sz="42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4200">
                <a:solidFill>
                  <a:srgbClr val="5d194f"/>
                </a:solidFill>
                <a:latin typeface="Trebuchet MS"/>
              </a:rPr>
              <a:t>«Адаптация пятиклассников в основной школе»</a:t>
            </a:r>
            <a:endParaRPr/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 txBox="1"/>
          <p:nvPr/>
        </p:nvSpPr>
        <p:spPr>
          <a:xfrm>
            <a:off x="3366720" y="533520"/>
            <a:ext cx="5105160" cy="28677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0" name="TextShape 2"/>
          <p:cNvSpPr txBox="1"/>
          <p:nvPr/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457200" y="320040"/>
            <a:ext cx="8043480" cy="6108840"/>
          </a:xfrm>
          <a:prstGeom prst="rect">
            <a:avLst/>
          </a:prstGeom>
        </p:spPr>
        <p:txBody>
          <a:bodyPr anchor="b" bIns="0" lIns="45720" rIns="45720" tIns="0"/>
          <a:p>
            <a:pPr>
              <a:lnSpc>
                <a:spcPct val="100000"/>
              </a:lnSpc>
            </a:pPr>
            <a:r>
              <a:rPr b="1" lang="ru-RU" sz="3800">
                <a:solidFill>
                  <a:srgbClr val="ff0000"/>
                </a:solidFill>
                <a:latin typeface="Trebuchet MS"/>
              </a:rPr>
              <a:t>-интеллектуальное развитие;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b13f9a"/>
                </a:solidFill>
                <a:latin typeface="Trebuchet MS"/>
              </a:rPr>
              <a:t>-учебная мотивация;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92d050"/>
                </a:solidFill>
                <a:latin typeface="Trebuchet MS"/>
              </a:rPr>
              <a:t>-поведенческая саморегуляция;</a:t>
            </a:r>
            <a:r>
              <a:rPr b="1" lang="ru-RU" sz="3800">
                <a:solidFill>
                  <a:srgbClr val="92d050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00b0f0"/>
                </a:solidFill>
                <a:latin typeface="Trebuchet MS"/>
              </a:rPr>
              <a:t>-система отношений ребёнка;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df9307"/>
                </a:solidFill>
                <a:latin typeface="Trebuchet MS"/>
              </a:rPr>
              <a:t>-эмоциональное состояние.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Shape 1"/>
          <p:cNvSpPr txBox="1"/>
          <p:nvPr/>
        </p:nvSpPr>
        <p:spPr>
          <a:xfrm>
            <a:off x="285840" y="320040"/>
            <a:ext cx="8643600" cy="6323400"/>
          </a:xfrm>
          <a:prstGeom prst="rect">
            <a:avLst/>
          </a:prstGeom>
        </p:spPr>
        <p:txBody>
          <a:bodyPr anchor="b" bIns="0" lIns="45720" rIns="45720" tIns="0"/>
          <a:p>
            <a:pPr>
              <a:lnSpc>
                <a:spcPct val="100000"/>
              </a:lnSpc>
            </a:pPr>
            <a:r>
              <a:rPr b="1" lang="ru-RU" sz="3800">
                <a:solidFill>
                  <a:srgbClr val="c00000"/>
                </a:solidFill>
                <a:latin typeface="Trebuchet MS"/>
              </a:rPr>
              <a:t>Адаптация к средней школе.</a:t>
            </a:r>
            <a:r>
              <a:rPr b="1" lang="ru-RU" sz="3800">
                <a:solidFill>
                  <a:srgbClr val="c00000"/>
                </a:solidFill>
                <a:latin typeface="Trebuchet MS"/>
              </a:rPr>
              <a:t>
</a:t>
            </a:r>
            <a:r>
              <a:rPr b="1" i="1" lang="ru-RU" sz="3200" u="sng">
                <a:solidFill>
                  <a:srgbClr val="92d050"/>
                </a:solidFill>
                <a:latin typeface="Trebuchet MS"/>
              </a:rPr>
              <a:t>Трудности:</a:t>
            </a:r>
            <a:r>
              <a:rPr b="1" i="1" lang="ru-RU" sz="3200" u="sng">
                <a:solidFill>
                  <a:srgbClr val="92d050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200">
                <a:solidFill>
                  <a:srgbClr val="0070c0"/>
                </a:solidFill>
                <a:latin typeface="Trebuchet MS"/>
              </a:rPr>
              <a:t>*возросший темп работы: </a:t>
            </a:r>
            <a:r>
              <a:rPr b="1" lang="ru-RU" sz="2400">
                <a:solidFill>
                  <a:srgbClr val="5d194f"/>
                </a:solidFill>
                <a:latin typeface="Trebuchet MS"/>
              </a:rPr>
              <a:t>дети, не умеющие быстро писать, не успевают;</a:t>
            </a:r>
            <a:r>
              <a:rPr b="1" lang="ru-RU" sz="24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24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200">
                <a:solidFill>
                  <a:srgbClr val="e36406"/>
                </a:solidFill>
                <a:latin typeface="Trebuchet MS"/>
              </a:rPr>
              <a:t>*возросший объём работы как на уроке, так и дома;</a:t>
            </a:r>
            <a:r>
              <a:rPr b="1" lang="ru-RU" sz="3200">
                <a:solidFill>
                  <a:srgbClr val="e36406"/>
                </a:solidFill>
                <a:latin typeface="Trebuchet MS"/>
              </a:rPr>
              <a:t>
</a:t>
            </a:r>
            <a:r>
              <a:rPr b="1" lang="ru-RU" sz="24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200">
                <a:solidFill>
                  <a:srgbClr val="ff0066"/>
                </a:solidFill>
                <a:latin typeface="Trebuchet MS"/>
              </a:rPr>
              <a:t>*новые требования к оформлению работ;</a:t>
            </a:r>
            <a:r>
              <a:rPr b="1" lang="ru-RU" sz="3200">
                <a:solidFill>
                  <a:srgbClr val="ff0066"/>
                </a:solidFill>
                <a:latin typeface="Trebuchet MS"/>
              </a:rPr>
              <a:t>
</a:t>
            </a:r>
            <a:r>
              <a:rPr b="1" lang="ru-RU" sz="24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200">
                <a:solidFill>
                  <a:srgbClr val="00b050"/>
                </a:solidFill>
                <a:latin typeface="Trebuchet MS"/>
              </a:rPr>
              <a:t>*необходимость самостоятельно находить дополнительную информацию (литературу) и работать с ней.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357120" y="320040"/>
            <a:ext cx="8500680" cy="6251760"/>
          </a:xfrm>
          <a:prstGeom prst="rect">
            <a:avLst/>
          </a:prstGeom>
        </p:spPr>
        <p:txBody>
          <a:bodyPr anchor="b" bIns="0" lIns="45720" rIns="45720" tIns="0"/>
          <a:p>
            <a:pPr>
              <a:lnSpc>
                <a:spcPct val="100000"/>
              </a:lnSpc>
            </a:pPr>
            <a:r>
              <a:rPr b="1" i="1" lang="ru-RU" sz="3800" u="sng">
                <a:solidFill>
                  <a:srgbClr val="00b050"/>
                </a:solidFill>
                <a:latin typeface="Trebuchet MS"/>
              </a:rPr>
              <a:t>Виды дезадаптации:</a:t>
            </a:r>
            <a:r>
              <a:rPr b="1" i="1" lang="ru-RU" sz="3800" u="sng">
                <a:solidFill>
                  <a:srgbClr val="00b050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c00000"/>
                </a:solidFill>
                <a:latin typeface="Trebuchet MS"/>
              </a:rPr>
              <a:t>1.Интеллектуальная</a:t>
            </a:r>
            <a:r>
              <a:rPr b="1" lang="ru-RU" sz="3800">
                <a:solidFill>
                  <a:srgbClr val="c00000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ffff00"/>
                </a:solidFill>
                <a:latin typeface="Trebuchet MS"/>
              </a:rPr>
              <a:t>2.Поведенческая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852f73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852f73"/>
                </a:solidFill>
                <a:latin typeface="Trebuchet MS"/>
              </a:rPr>
              <a:t>3.Коммуникативная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b24d1d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b24d1d"/>
                </a:solidFill>
                <a:latin typeface="Trebuchet MS"/>
              </a:rPr>
              <a:t>4.Соматическая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5d194f"/>
                </a:solidFill>
                <a:latin typeface="Trebuchet MS"/>
              </a:rPr>
              <a:t>
</a:t>
            </a:r>
            <a:r>
              <a:rPr b="1" lang="ru-RU" sz="3800">
                <a:solidFill>
                  <a:srgbClr val="ff0066"/>
                </a:solidFill>
                <a:latin typeface="Trebuchet MS"/>
              </a:rPr>
              <a:t>5.Эмоциональная</a:t>
            </a:r>
            <a:endParaRPr/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Shape 1"/>
          <p:cNvSpPr txBox="1"/>
          <p:nvPr/>
        </p:nvSpPr>
        <p:spPr>
          <a:xfrm>
            <a:off x="457200" y="1714320"/>
            <a:ext cx="7241760" cy="2499840"/>
          </a:xfrm>
          <a:prstGeom prst="rect">
            <a:avLst/>
          </a:prstGeom>
        </p:spPr>
        <p:txBody>
          <a:bodyPr anchor="b" bIns="0" lIns="45720" rIns="45720" tIns="0"/>
          <a:p>
            <a:pPr algn="ctr">
              <a:lnSpc>
                <a:spcPct val="100000"/>
              </a:lnSpc>
            </a:pPr>
            <a:r>
              <a:rPr b="1" i="1" lang="ru-RU" sz="8000">
                <a:solidFill>
                  <a:srgbClr val="ff0066"/>
                </a:solidFill>
                <a:latin typeface="Trebuchet MS"/>
              </a:rPr>
              <a:t>Спасибо за внимание!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