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0969A-0F35-467D-A1FE-C94FFF25053E}" type="datetimeFigureOut">
              <a:rPr lang="ru-RU" smtClean="0"/>
              <a:t>21.04.2016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644E76B-FD29-41FA-9B03-51B95283A9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0969A-0F35-467D-A1FE-C94FFF25053E}" type="datetimeFigureOut">
              <a:rPr lang="ru-RU" smtClean="0"/>
              <a:t>21.04.2016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644E76B-FD29-41FA-9B03-51B95283A9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0969A-0F35-467D-A1FE-C94FFF25053E}" type="datetimeFigureOut">
              <a:rPr lang="ru-RU" smtClean="0"/>
              <a:t>21.04.2016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4E76B-FD29-41FA-9B03-51B95283A93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0969A-0F35-467D-A1FE-C94FFF25053E}" type="datetimeFigureOut">
              <a:rPr lang="ru-RU" smtClean="0"/>
              <a:t>21.04.2016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4E76B-FD29-41FA-9B03-51B95283A9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0969A-0F35-467D-A1FE-C94FFF25053E}" type="datetimeFigureOut">
              <a:rPr lang="ru-RU" smtClean="0"/>
              <a:t>21.04.2016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644E76B-FD29-41FA-9B03-51B95283A934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0969A-0F35-467D-A1FE-C94FFF25053E}" type="datetimeFigureOut">
              <a:rPr lang="ru-RU" smtClean="0"/>
              <a:t>21.04.2016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4E76B-FD29-41FA-9B03-51B95283A9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0969A-0F35-467D-A1FE-C94FFF25053E}" type="datetimeFigureOut">
              <a:rPr lang="ru-RU" smtClean="0"/>
              <a:t>21.04.2016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4E76B-FD29-41FA-9B03-51B95283A9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0969A-0F35-467D-A1FE-C94FFF25053E}" type="datetimeFigureOut">
              <a:rPr lang="ru-RU" smtClean="0"/>
              <a:t>21.04.2016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4E76B-FD29-41FA-9B03-51B95283A9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0969A-0F35-467D-A1FE-C94FFF25053E}" type="datetimeFigureOut">
              <a:rPr lang="ru-RU" smtClean="0"/>
              <a:t>21.04.2016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4E76B-FD29-41FA-9B03-51B95283A934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0969A-0F35-467D-A1FE-C94FFF25053E}" type="datetimeFigureOut">
              <a:rPr lang="ru-RU" smtClean="0"/>
              <a:t>21.04.2016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4E76B-FD29-41FA-9B03-51B95283A9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0969A-0F35-467D-A1FE-C94FFF25053E}" type="datetimeFigureOut">
              <a:rPr lang="ru-RU" smtClean="0"/>
              <a:t>21.04.2016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4E76B-FD29-41FA-9B03-51B95283A9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CF0969A-0F35-467D-A1FE-C94FFF25053E}" type="datetimeFigureOut">
              <a:rPr lang="ru-RU" smtClean="0"/>
              <a:t>21.04.2016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644E76B-FD29-41FA-9B03-51B95283A934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5301208"/>
            <a:ext cx="8458200" cy="1222375"/>
          </a:xfrm>
        </p:spPr>
        <p:txBody>
          <a:bodyPr/>
          <a:lstStyle/>
          <a:p>
            <a:pPr algn="ctr"/>
            <a:r>
              <a:rPr lang="ru-RU" dirty="0" smtClean="0"/>
              <a:t>Экологические проблемы  Биробиджана</a:t>
            </a:r>
            <a:endParaRPr lang="ru-RU" dirty="0"/>
          </a:p>
        </p:txBody>
      </p:sp>
      <p:pic>
        <p:nvPicPr>
          <p:cNvPr id="23554" name="Picture 2" descr="http://cs625420.vk.me/v625420110/1c3c/DhS2ocnW20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60648"/>
            <a:ext cx="7488832" cy="5108277"/>
          </a:xfrm>
          <a:prstGeom prst="rect">
            <a:avLst/>
          </a:prstGeom>
          <a:noFill/>
          <a:effectLst>
            <a:outerShdw blurRad="76200" dist="76200" dir="21000000" sx="101000" sy="101000" algn="bl" rotWithShape="0">
              <a:prstClr val="black">
                <a:alpha val="27000"/>
              </a:prstClr>
            </a:out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Биробиджанская ТЭЦ – </a:t>
            </a:r>
            <a:br>
              <a:rPr lang="ru-RU" dirty="0" smtClean="0"/>
            </a:br>
            <a:r>
              <a:rPr lang="ru-RU" dirty="0" smtClean="0"/>
              <a:t>главный источник загрязнения воздуха</a:t>
            </a:r>
            <a:endParaRPr lang="ru-RU" dirty="0"/>
          </a:p>
        </p:txBody>
      </p:sp>
      <p:pic>
        <p:nvPicPr>
          <p:cNvPr id="26626" name="Picture 2" descr="http://blog.svinchukov.ru/photo/2012/02/bir2011_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556792"/>
            <a:ext cx="7620000" cy="5133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Мусорный полигон на окраине города</a:t>
            </a:r>
            <a:endParaRPr lang="ru-RU" dirty="0"/>
          </a:p>
        </p:txBody>
      </p:sp>
      <p:pic>
        <p:nvPicPr>
          <p:cNvPr id="27650" name="Picture 2" descr="http://vsev.net/uploads/images/00/05/29/2015/03/13/b3b6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1580" y="1316764"/>
            <a:ext cx="7596844" cy="50645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57200"/>
            <a:ext cx="8812088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Строительство мусороперерабатывающего завода – решение  проблемы с городской свалкой</a:t>
            </a:r>
            <a:endParaRPr lang="ru-RU" dirty="0"/>
          </a:p>
        </p:txBody>
      </p:sp>
      <p:pic>
        <p:nvPicPr>
          <p:cNvPr id="28674" name="Picture 2" descr="http://greenevolution.ru/enc/files/2013/08/%D1%81%D0%B2%D0%B0%D0%BB%D0%BA%D0%B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772816"/>
            <a:ext cx="6480720" cy="48655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Торфяные болота – источник опасного </a:t>
            </a:r>
            <a:r>
              <a:rPr lang="ru-RU" dirty="0" smtClean="0"/>
              <a:t> </a:t>
            </a:r>
            <a:r>
              <a:rPr lang="ru-RU" dirty="0" smtClean="0"/>
              <a:t>для здоровья радона</a:t>
            </a:r>
            <a:endParaRPr lang="ru-RU" dirty="0"/>
          </a:p>
        </p:txBody>
      </p:sp>
      <p:pic>
        <p:nvPicPr>
          <p:cNvPr id="29698" name="Picture 2" descr="http://s-ershov.ru/images/dacha/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628800"/>
            <a:ext cx="7560840" cy="50405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46</TotalTime>
  <Words>28</Words>
  <Application>Microsoft Office PowerPoint</Application>
  <PresentationFormat>Экран (4:3)</PresentationFormat>
  <Paragraphs>5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Трек</vt:lpstr>
      <vt:lpstr>Экологические проблемы  Биробиджана</vt:lpstr>
      <vt:lpstr>Биробиджанская ТЭЦ –  главный источник загрязнения воздуха</vt:lpstr>
      <vt:lpstr>Мусорный полигон на окраине города</vt:lpstr>
      <vt:lpstr>Строительство мусороперерабатывающего завода – решение  проблемы с городской свалкой</vt:lpstr>
      <vt:lpstr>Торфяные болота – источник опасного  для здоровья радона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Экологические проблемы  Биробиджана</dc:title>
  <dc:creator>user</dc:creator>
  <cp:lastModifiedBy>user</cp:lastModifiedBy>
  <cp:revision>5</cp:revision>
  <dcterms:created xsi:type="dcterms:W3CDTF">2016-04-21T10:34:40Z</dcterms:created>
  <dcterms:modified xsi:type="dcterms:W3CDTF">2016-04-21T11:20:51Z</dcterms:modified>
</cp:coreProperties>
</file>