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60052-C7B6-4539-9AF2-EB66CE8BF3CE}" type="datetimeFigureOut">
              <a:rPr lang="ru-RU" smtClean="0"/>
              <a:t>11.10.2016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EF8DE-587B-4A01-8D10-D180DF321BD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0711"/>
            <a:ext cx="8548749" cy="641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Пословицы: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142984"/>
            <a:ext cx="6072230" cy="52864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Болен – лечись, а здоров -…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Береги платье снову, а здоровье…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Двигайся больше, поживёшь…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B050"/>
                </a:solidFill>
              </a:rPr>
              <a:t>Здоровье сгубишь - новое …</a:t>
            </a:r>
            <a:endParaRPr lang="ru-RU" sz="3600" b="1" dirty="0">
              <a:solidFill>
                <a:srgbClr val="00B05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215074" y="1142984"/>
            <a:ext cx="2714644" cy="52149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>
                <a:solidFill>
                  <a:srgbClr val="0070C0"/>
                </a:solidFill>
              </a:rPr>
              <a:t>б</a:t>
            </a:r>
            <a:r>
              <a:rPr lang="ru-RU" sz="3600" b="1" dirty="0" smtClean="0">
                <a:solidFill>
                  <a:srgbClr val="0070C0"/>
                </a:solidFill>
              </a:rPr>
              <a:t>ерегись.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смолоду.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sz="3900" b="1" dirty="0" smtClean="0">
                <a:solidFill>
                  <a:srgbClr val="C00000"/>
                </a:solidFill>
              </a:rPr>
              <a:t>дольше.</a:t>
            </a:r>
          </a:p>
          <a:p>
            <a:pPr>
              <a:buNone/>
            </a:pPr>
            <a:r>
              <a:rPr lang="ru-RU" sz="3900" b="1" dirty="0" smtClean="0">
                <a:solidFill>
                  <a:srgbClr val="00B050"/>
                </a:solidFill>
              </a:rPr>
              <a:t>не купишь.</a:t>
            </a:r>
            <a:endParaRPr lang="ru-RU" sz="3900" b="1" dirty="0">
              <a:solidFill>
                <a:srgbClr val="00B05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4810125"/>
            <a:ext cx="3143272" cy="183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1"/>
            <a:ext cx="8358246" cy="785817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</a:rPr>
              <a:t>Расшифруй пословицу.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000108"/>
            <a:ext cx="8143932" cy="557216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1 команда: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2 команда: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71604" y="1785926"/>
          <a:ext cx="6096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42876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9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5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3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30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6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2500306"/>
          <a:ext cx="6096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5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6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500166" y="3214686"/>
          <a:ext cx="6096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15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4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714480" y="4572008"/>
          <a:ext cx="609599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25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19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643042" y="5286388"/>
          <a:ext cx="6096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17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13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3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15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643042" y="6000768"/>
          <a:ext cx="6096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9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5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3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30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33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2071702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Здоровье </a:t>
            </a:r>
            <a:r>
              <a:rPr lang="ru-RU" sz="5400" b="1" dirty="0">
                <a:solidFill>
                  <a:srgbClr val="00B050"/>
                </a:solidFill>
              </a:rPr>
              <a:t>дороже денег.</a:t>
            </a:r>
            <a:r>
              <a:rPr lang="ru-RU" sz="5400" dirty="0">
                <a:solidFill>
                  <a:srgbClr val="00B050"/>
                </a:solidFill>
              </a:rPr>
              <a:t/>
            </a:r>
            <a:br>
              <a:rPr lang="ru-RU" sz="5400" dirty="0">
                <a:solidFill>
                  <a:srgbClr val="00B050"/>
                </a:solidFill>
              </a:rPr>
            </a:br>
            <a:endParaRPr lang="ru-RU" sz="5400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2285992"/>
            <a:ext cx="9001156" cy="2428892"/>
          </a:xfrm>
        </p:spPr>
        <p:txBody>
          <a:bodyPr>
            <a:normAutofit/>
          </a:bodyPr>
          <a:lstStyle/>
          <a:p>
            <a:pPr algn="l"/>
            <a:r>
              <a:rPr lang="ru-RU" sz="5400" b="1" dirty="0" smtClean="0">
                <a:solidFill>
                  <a:srgbClr val="FF0000"/>
                </a:solidFill>
              </a:rPr>
              <a:t>Чистота – половина здоровья.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425084"/>
            <a:ext cx="4786314" cy="314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u="sng" dirty="0" smtClean="0">
                <a:solidFill>
                  <a:srgbClr val="7030A0"/>
                </a:solidFill>
                <a:latin typeface="Bookman Old Style" pitchFamily="18" charset="0"/>
              </a:rPr>
              <a:t>Здоровое блюдо</a:t>
            </a:r>
            <a:endParaRPr lang="ru-RU" sz="5400" u="sng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7643866" cy="5063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214446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Book Antiqua" pitchFamily="18" charset="0"/>
              </a:rPr>
              <a:t>Игра </a:t>
            </a:r>
            <a:endParaRPr lang="ru-RU" sz="6000" b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835824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3"/>
            <a:ext cx="3498843" cy="2187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252" y="4500570"/>
            <a:ext cx="218917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4572008"/>
            <a:ext cx="3214710" cy="200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500306"/>
            <a:ext cx="2000264" cy="1851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3578" y="4643446"/>
            <a:ext cx="305757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3174" y="2428868"/>
            <a:ext cx="3173101" cy="201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57883" y="2500306"/>
            <a:ext cx="3143273" cy="1967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214290"/>
            <a:ext cx="401665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468" y="142852"/>
            <a:ext cx="8667811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215370" cy="6161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3"/>
            <a:ext cx="8356627" cy="6267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501122" cy="637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98</Words>
  <Application>Microsoft Office PowerPoint</Application>
  <PresentationFormat>Экран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Пословицы:</vt:lpstr>
      <vt:lpstr>Расшифруй пословицу.</vt:lpstr>
      <vt:lpstr>Здоровье дороже денег. </vt:lpstr>
      <vt:lpstr>Здоровое блюдо</vt:lpstr>
      <vt:lpstr>Игра </vt:lpstr>
      <vt:lpstr>Слайд 7</vt:lpstr>
      <vt:lpstr>Слайд 8</vt:lpstr>
      <vt:lpstr>Слайд 9</vt:lpstr>
      <vt:lpstr>Слайд 10</vt:lpstr>
      <vt:lpstr>Слайд 11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</cp:revision>
  <dcterms:created xsi:type="dcterms:W3CDTF">2016-10-11T09:23:50Z</dcterms:created>
  <dcterms:modified xsi:type="dcterms:W3CDTF">2016-10-11T10:28:22Z</dcterms:modified>
</cp:coreProperties>
</file>