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18"/>
  </p:notesMasterIdLst>
  <p:sldIdLst>
    <p:sldId id="304" r:id="rId2"/>
    <p:sldId id="305" r:id="rId3"/>
    <p:sldId id="306" r:id="rId4"/>
    <p:sldId id="307" r:id="rId5"/>
    <p:sldId id="311" r:id="rId6"/>
    <p:sldId id="313" r:id="rId7"/>
    <p:sldId id="312" r:id="rId8"/>
    <p:sldId id="314" r:id="rId9"/>
    <p:sldId id="315" r:id="rId10"/>
    <p:sldId id="316" r:id="rId11"/>
    <p:sldId id="326" r:id="rId12"/>
    <p:sldId id="327" r:id="rId13"/>
    <p:sldId id="321" r:id="rId14"/>
    <p:sldId id="323" r:id="rId15"/>
    <p:sldId id="324" r:id="rId16"/>
    <p:sldId id="325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1450" y="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A54707B-7056-4F5B-8625-F375ED0BD925}" type="datetimeFigureOut">
              <a:rPr lang="ru-RU" smtClean="0"/>
              <a:pPr/>
              <a:t>14.04.2023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1F7AED1-C809-4461-8D55-5FD9B80C7FA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14.04.2023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14.04.2023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14.04.2023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14.04.2023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14.04.2023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14.04.2023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14.04.2023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14.04.2023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3-03-09_15-09-54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0" b="26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0" y="836712"/>
            <a:ext cx="9034264" cy="18002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Мы живём</a:t>
            </a:r>
            <a:endParaRPr kumimoji="0" lang="ru-RU" sz="14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24546_html_m77e8cca3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8620"/>
            <a:ext cx="9144000" cy="6858000"/>
          </a:xfrm>
          <a:prstGeom prst="rect">
            <a:avLst/>
          </a:prstGeom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0" y="0"/>
            <a:ext cx="9502824" cy="201622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на планете</a:t>
            </a:r>
            <a:endParaRPr kumimoji="0" lang="ru-RU" sz="14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3-03-09_13-48-44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287" y="0"/>
            <a:ext cx="9145287" cy="6857999"/>
          </a:xfrm>
          <a:prstGeom prst="rect">
            <a:avLst/>
          </a:prstGeom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109736" y="836712"/>
            <a:ext cx="9034264" cy="18002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Земля</a:t>
            </a:r>
            <a:endParaRPr kumimoji="0" lang="ru-RU" sz="14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30315_114951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30315_115443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1246985" y="804734"/>
            <a:ext cx="6858002" cy="5248533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20230315_115800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2636912"/>
          </a:xfrm>
          <a:prstGeom prst="rect">
            <a:avLst/>
          </a:prstGeom>
        </p:spPr>
      </p:pic>
      <p:pic>
        <p:nvPicPr>
          <p:cNvPr id="4" name="Рисунок 3" descr="20230315_115656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2492896"/>
            <a:ext cx="9144000" cy="2520280"/>
          </a:xfrm>
          <a:prstGeom prst="rect">
            <a:avLst/>
          </a:prstGeom>
        </p:spPr>
      </p:pic>
      <p:pic>
        <p:nvPicPr>
          <p:cNvPr id="5" name="Рисунок 4" descr="20230315_115132.jp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581128"/>
            <a:ext cx="9144000" cy="2276872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20230315_120034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88145" y="0"/>
            <a:ext cx="516771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30315_115958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88640"/>
            <a:ext cx="9144000" cy="6243311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20230315_115333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7704" y="0"/>
            <a:ext cx="4752528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30315_120136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3816424"/>
          </a:xfrm>
          <a:prstGeom prst="rect">
            <a:avLst/>
          </a:prstGeom>
        </p:spPr>
      </p:pic>
      <p:pic>
        <p:nvPicPr>
          <p:cNvPr id="3" name="Рисунок 2" descr="20230315_123541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3717032"/>
            <a:ext cx="9144000" cy="3140968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2023-03-09_15-56-27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1795"/>
          <a:stretch>
            <a:fillRect/>
          </a:stretch>
        </p:blipFill>
        <p:spPr>
          <a:xfrm>
            <a:off x="107504" y="548680"/>
            <a:ext cx="9036496" cy="630932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3-03-09_16-02-22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401" t="1786" r="321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0" y="116632"/>
            <a:ext cx="9144000" cy="1143000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9000" b="1" dirty="0" smtClean="0">
                <a:solidFill>
                  <a:srgbClr val="C0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Хочу всё знать</a:t>
            </a:r>
            <a:endParaRPr kumimoji="0" lang="ru-RU" sz="9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20230315_125213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41832" y="0"/>
            <a:ext cx="6460336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30315_123505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2923268"/>
          </a:xfrm>
          <a:prstGeom prst="rect">
            <a:avLst/>
          </a:prstGeom>
        </p:spPr>
      </p:pic>
      <p:pic>
        <p:nvPicPr>
          <p:cNvPr id="3" name="Рисунок 2" descr="20230315_123541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3068960"/>
            <a:ext cx="9144000" cy="378904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30315_123930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30315_123701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978446" y="857249"/>
            <a:ext cx="6858000" cy="5143501"/>
          </a:xfrm>
          <a:prstGeom prst="rect">
            <a:avLst/>
          </a:prstGeo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473</TotalTime>
  <Words>8</Words>
  <Application>Microsoft Office PowerPoint</Application>
  <PresentationFormat>Экран (4:3)</PresentationFormat>
  <Paragraphs>4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2" baseType="lpstr">
      <vt:lpstr>Calibri</vt:lpstr>
      <vt:lpstr>Century Schoolbook</vt:lpstr>
      <vt:lpstr>Times New Roman</vt:lpstr>
      <vt:lpstr>Wingdings</vt:lpstr>
      <vt:lpstr>Wingdings 2</vt:lpstr>
      <vt:lpstr>Эркер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Библиотека</dc:creator>
  <cp:lastModifiedBy>Школа</cp:lastModifiedBy>
  <cp:revision>34</cp:revision>
  <dcterms:created xsi:type="dcterms:W3CDTF">2023-03-07T02:48:26Z</dcterms:created>
  <dcterms:modified xsi:type="dcterms:W3CDTF">2023-04-14T00:37:08Z</dcterms:modified>
</cp:coreProperties>
</file>