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715" r:id="rId2"/>
    <p:sldId id="716" r:id="rId3"/>
    <p:sldId id="717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FF0000"/>
    <a:srgbClr val="FD99B3"/>
    <a:srgbClr val="FD3F03"/>
    <a:srgbClr val="F3650D"/>
    <a:srgbClr val="00FFFF"/>
    <a:srgbClr val="FFF185"/>
    <a:srgbClr val="C7E6A4"/>
    <a:srgbClr val="FED6E0"/>
    <a:srgbClr val="FFE94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100" autoAdjust="0"/>
  </p:normalViewPr>
  <p:slideViewPr>
    <p:cSldViewPr>
      <p:cViewPr>
        <p:scale>
          <a:sx n="89" d="100"/>
          <a:sy n="89" d="100"/>
        </p:scale>
        <p:origin x="-78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E5D35B-FD56-4ECB-B704-0A4D803B6D66}" type="datetimeFigureOut">
              <a:rPr lang="ru-RU" smtClean="0"/>
              <a:pPr/>
              <a:t>01.04.2013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60C3E-F8B8-4A34-A4B8-FCDA194103F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68992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01.04.2013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01.04.2013</a:t>
            </a:fld>
            <a:endParaRPr lang="ru-RU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01.04.2013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01.04.2013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01.04.2013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5.wdp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microsoft.com/office/2007/relationships/hdphoto" Target="../media/hdphoto6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2918158" y="3680844"/>
            <a:ext cx="823582" cy="756268"/>
            <a:chOff x="4056520" y="3278134"/>
            <a:chExt cx="823582" cy="756268"/>
          </a:xfrm>
        </p:grpSpPr>
        <p:pic>
          <p:nvPicPr>
            <p:cNvPr id="82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6630" y="3292532"/>
              <a:ext cx="443472" cy="741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6520" y="3278134"/>
              <a:ext cx="443472" cy="741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" name="Группа 1"/>
          <p:cNvGrpSpPr/>
          <p:nvPr/>
        </p:nvGrpSpPr>
        <p:grpSpPr>
          <a:xfrm>
            <a:off x="2828887" y="1257609"/>
            <a:ext cx="896354" cy="970243"/>
            <a:chOff x="2828887" y="1257609"/>
            <a:chExt cx="896354" cy="970243"/>
          </a:xfrm>
        </p:grpSpPr>
        <p:pic>
          <p:nvPicPr>
            <p:cNvPr id="6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1769" y="1462994"/>
              <a:ext cx="443472" cy="741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8887" y="1257609"/>
              <a:ext cx="583585" cy="970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artisticMarker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93655">
            <a:off x="538526" y="1607692"/>
            <a:ext cx="848624" cy="4971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" name="Группа 27"/>
          <p:cNvGrpSpPr/>
          <p:nvPr/>
        </p:nvGrpSpPr>
        <p:grpSpPr>
          <a:xfrm flipH="1">
            <a:off x="189059" y="1192845"/>
            <a:ext cx="1782910" cy="1355547"/>
            <a:chOff x="5372825" y="2914410"/>
            <a:chExt cx="2727566" cy="2073771"/>
          </a:xfrm>
        </p:grpSpPr>
        <p:sp>
          <p:nvSpPr>
            <p:cNvPr id="29" name="Блок-схема: процесс 28"/>
            <p:cNvSpPr/>
            <p:nvPr/>
          </p:nvSpPr>
          <p:spPr>
            <a:xfrm>
              <a:off x="6017922" y="4581130"/>
              <a:ext cx="184959" cy="407051"/>
            </a:xfrm>
            <a:prstGeom prst="flowChartProcess">
              <a:avLst/>
            </a:prstGeom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tx2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30" name="Группа 29"/>
            <p:cNvGrpSpPr/>
            <p:nvPr/>
          </p:nvGrpSpPr>
          <p:grpSpPr>
            <a:xfrm>
              <a:off x="5372825" y="2914410"/>
              <a:ext cx="2727566" cy="1666718"/>
              <a:chOff x="5660856" y="3045086"/>
              <a:chExt cx="2727566" cy="1666718"/>
            </a:xfrm>
            <a:gradFill flip="none" rotWithShape="1">
              <a:gsLst>
                <a:gs pos="0">
                  <a:schemeClr val="bg2">
                    <a:shade val="30000"/>
                    <a:satMod val="115000"/>
                  </a:schemeClr>
                </a:gs>
                <a:gs pos="50000">
                  <a:schemeClr val="bg2">
                    <a:shade val="67500"/>
                    <a:satMod val="115000"/>
                  </a:schemeClr>
                </a:gs>
                <a:gs pos="100000">
                  <a:schemeClr val="bg2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</p:grpSpPr>
          <p:sp>
            <p:nvSpPr>
              <p:cNvPr id="32" name="Блок-схема: процесс 31"/>
              <p:cNvSpPr/>
              <p:nvPr/>
            </p:nvSpPr>
            <p:spPr>
              <a:xfrm>
                <a:off x="6300192" y="4461632"/>
                <a:ext cx="201678" cy="250172"/>
              </a:xfrm>
              <a:prstGeom prst="flowChartProcess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3" name="Скругленный прямоугольник 32"/>
              <p:cNvSpPr/>
              <p:nvPr/>
            </p:nvSpPr>
            <p:spPr>
              <a:xfrm>
                <a:off x="6084168" y="3231928"/>
                <a:ext cx="216024" cy="994292"/>
              </a:xfrm>
              <a:prstGeom prst="roundRect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4" name="Хорда 33"/>
              <p:cNvSpPr/>
              <p:nvPr/>
            </p:nvSpPr>
            <p:spPr>
              <a:xfrm rot="6466876">
                <a:off x="5927805" y="3045086"/>
                <a:ext cx="373685" cy="373685"/>
              </a:xfrm>
              <a:prstGeom prst="chord">
                <a:avLst>
                  <a:gd name="adj1" fmla="val 3894283"/>
                  <a:gd name="adj2" fmla="val 15130867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35" name="Прямая соединительная линия 34"/>
              <p:cNvCxnSpPr/>
              <p:nvPr/>
            </p:nvCxnSpPr>
            <p:spPr>
              <a:xfrm>
                <a:off x="5660856" y="3247169"/>
                <a:ext cx="454552" cy="11831"/>
              </a:xfrm>
              <a:prstGeom prst="line">
                <a:avLst/>
              </a:prstGeom>
              <a:grpFill/>
              <a:ln w="28575"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Прямоугольник с двумя вырезанными соседними углами 35"/>
              <p:cNvSpPr/>
              <p:nvPr/>
            </p:nvSpPr>
            <p:spPr>
              <a:xfrm rot="10800000">
                <a:off x="6068925" y="4030174"/>
                <a:ext cx="2319497" cy="417594"/>
              </a:xfrm>
              <a:prstGeom prst="snip2SameRect">
                <a:avLst>
                  <a:gd name="adj1" fmla="val 50000"/>
                  <a:gd name="adj2" fmla="val 2329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31" name="Кольцо 30"/>
            <p:cNvSpPr/>
            <p:nvPr/>
          </p:nvSpPr>
          <p:spPr>
            <a:xfrm>
              <a:off x="5994606" y="4492229"/>
              <a:ext cx="236787" cy="236787"/>
            </a:xfrm>
            <a:prstGeom prst="donut">
              <a:avLst>
                <a:gd name="adj" fmla="val 21136"/>
              </a:avLst>
            </a:prstGeom>
            <a:solidFill>
              <a:srgbClr val="00B050"/>
            </a:solidFill>
            <a:ln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08" y="3440003"/>
            <a:ext cx="628788" cy="940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134718" y="591071"/>
            <a:ext cx="4653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Чему равна масса дыни? 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145694" y="2996952"/>
            <a:ext cx="8854290" cy="0"/>
          </a:xfrm>
          <a:prstGeom prst="line">
            <a:avLst/>
          </a:prstGeom>
          <a:ln w="19050">
            <a:solidFill>
              <a:srgbClr val="CC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7173"/>
          <p:cNvSpPr txBox="1"/>
          <p:nvPr/>
        </p:nvSpPr>
        <p:spPr>
          <a:xfrm>
            <a:off x="159370" y="5379567"/>
            <a:ext cx="7965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/>
              </a:rPr>
              <a:t></a:t>
            </a:r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Сравни теперь массу дыни и массу пакета с рисом.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4" name="Группа 73"/>
          <p:cNvGrpSpPr/>
          <p:nvPr/>
        </p:nvGrpSpPr>
        <p:grpSpPr>
          <a:xfrm>
            <a:off x="2200838" y="1196752"/>
            <a:ext cx="1782910" cy="1355547"/>
            <a:chOff x="5372825" y="2914410"/>
            <a:chExt cx="2727566" cy="2073771"/>
          </a:xfrm>
        </p:grpSpPr>
        <p:sp>
          <p:nvSpPr>
            <p:cNvPr id="75" name="Блок-схема: процесс 74"/>
            <p:cNvSpPr/>
            <p:nvPr/>
          </p:nvSpPr>
          <p:spPr>
            <a:xfrm>
              <a:off x="6017922" y="4581130"/>
              <a:ext cx="184959" cy="407051"/>
            </a:xfrm>
            <a:prstGeom prst="flowChartProcess">
              <a:avLst/>
            </a:prstGeom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tx2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76" name="Группа 75"/>
            <p:cNvGrpSpPr/>
            <p:nvPr/>
          </p:nvGrpSpPr>
          <p:grpSpPr>
            <a:xfrm>
              <a:off x="5372825" y="2914410"/>
              <a:ext cx="2727566" cy="1666718"/>
              <a:chOff x="5660856" y="3045086"/>
              <a:chExt cx="2727566" cy="1666718"/>
            </a:xfrm>
            <a:gradFill flip="none" rotWithShape="1">
              <a:gsLst>
                <a:gs pos="0">
                  <a:schemeClr val="bg2">
                    <a:shade val="30000"/>
                    <a:satMod val="115000"/>
                  </a:schemeClr>
                </a:gs>
                <a:gs pos="50000">
                  <a:schemeClr val="bg2">
                    <a:shade val="67500"/>
                    <a:satMod val="115000"/>
                  </a:schemeClr>
                </a:gs>
                <a:gs pos="100000">
                  <a:schemeClr val="bg2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</p:grpSpPr>
          <p:sp>
            <p:nvSpPr>
              <p:cNvPr id="89" name="Блок-схема: процесс 88"/>
              <p:cNvSpPr/>
              <p:nvPr/>
            </p:nvSpPr>
            <p:spPr>
              <a:xfrm>
                <a:off x="6300192" y="4461632"/>
                <a:ext cx="201678" cy="250172"/>
              </a:xfrm>
              <a:prstGeom prst="flowChartProcess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0" name="Скругленный прямоугольник 89"/>
              <p:cNvSpPr/>
              <p:nvPr/>
            </p:nvSpPr>
            <p:spPr>
              <a:xfrm>
                <a:off x="6084168" y="3231928"/>
                <a:ext cx="216024" cy="994292"/>
              </a:xfrm>
              <a:prstGeom prst="roundRect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3" name="Хорда 92"/>
              <p:cNvSpPr/>
              <p:nvPr/>
            </p:nvSpPr>
            <p:spPr>
              <a:xfrm rot="6466876">
                <a:off x="5927805" y="3045086"/>
                <a:ext cx="373685" cy="373685"/>
              </a:xfrm>
              <a:prstGeom prst="chord">
                <a:avLst>
                  <a:gd name="adj1" fmla="val 3894283"/>
                  <a:gd name="adj2" fmla="val 15130867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94" name="Прямая соединительная линия 93"/>
              <p:cNvCxnSpPr/>
              <p:nvPr/>
            </p:nvCxnSpPr>
            <p:spPr>
              <a:xfrm>
                <a:off x="5660856" y="3247169"/>
                <a:ext cx="454552" cy="11831"/>
              </a:xfrm>
              <a:prstGeom prst="line">
                <a:avLst/>
              </a:prstGeom>
              <a:grpFill/>
              <a:ln w="28575"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5" name="Прямоугольник с двумя вырезанными соседними углами 94"/>
              <p:cNvSpPr/>
              <p:nvPr/>
            </p:nvSpPr>
            <p:spPr>
              <a:xfrm rot="10800000">
                <a:off x="6068925" y="4030174"/>
                <a:ext cx="2319497" cy="417594"/>
              </a:xfrm>
              <a:prstGeom prst="snip2SameRect">
                <a:avLst>
                  <a:gd name="adj1" fmla="val 50000"/>
                  <a:gd name="adj2" fmla="val 2329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77" name="Кольцо 76"/>
            <p:cNvSpPr/>
            <p:nvPr/>
          </p:nvSpPr>
          <p:spPr>
            <a:xfrm>
              <a:off x="5994606" y="4492229"/>
              <a:ext cx="236787" cy="236787"/>
            </a:xfrm>
            <a:prstGeom prst="donut">
              <a:avLst>
                <a:gd name="adj" fmla="val 21136"/>
              </a:avLst>
            </a:prstGeom>
            <a:solidFill>
              <a:srgbClr val="00B050"/>
            </a:solidFill>
            <a:ln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353515" y="1599183"/>
            <a:ext cx="612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кг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45711" y="1588909"/>
            <a:ext cx="307804" cy="36933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65583" y="1599183"/>
            <a:ext cx="334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+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344430" y="1599183"/>
            <a:ext cx="334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=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6680004" y="1599183"/>
            <a:ext cx="612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кг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6372200" y="1599183"/>
            <a:ext cx="307804" cy="36933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8136396" y="1599183"/>
            <a:ext cx="612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кг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79560" y="1545641"/>
            <a:ext cx="459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3336713" y="1545642"/>
            <a:ext cx="459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7838105" y="1590245"/>
            <a:ext cx="307804" cy="36933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endParaRPr lang="ru-RU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22803" y="1588730"/>
            <a:ext cx="3273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grpSp>
        <p:nvGrpSpPr>
          <p:cNvPr id="96" name="Группа 95"/>
          <p:cNvGrpSpPr/>
          <p:nvPr/>
        </p:nvGrpSpPr>
        <p:grpSpPr>
          <a:xfrm flipH="1">
            <a:off x="179512" y="3429000"/>
            <a:ext cx="1782910" cy="1355547"/>
            <a:chOff x="5372825" y="2914410"/>
            <a:chExt cx="2727566" cy="2073771"/>
          </a:xfrm>
        </p:grpSpPr>
        <p:sp>
          <p:nvSpPr>
            <p:cNvPr id="97" name="Блок-схема: процесс 96"/>
            <p:cNvSpPr/>
            <p:nvPr/>
          </p:nvSpPr>
          <p:spPr>
            <a:xfrm>
              <a:off x="6017922" y="4581130"/>
              <a:ext cx="184959" cy="407051"/>
            </a:xfrm>
            <a:prstGeom prst="flowChartProcess">
              <a:avLst/>
            </a:prstGeom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tx2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98" name="Группа 97"/>
            <p:cNvGrpSpPr/>
            <p:nvPr/>
          </p:nvGrpSpPr>
          <p:grpSpPr>
            <a:xfrm>
              <a:off x="5372825" y="2914410"/>
              <a:ext cx="2727566" cy="1666718"/>
              <a:chOff x="5660856" y="3045086"/>
              <a:chExt cx="2727566" cy="1666718"/>
            </a:xfrm>
            <a:gradFill flip="none" rotWithShape="1">
              <a:gsLst>
                <a:gs pos="0">
                  <a:schemeClr val="bg2">
                    <a:shade val="30000"/>
                    <a:satMod val="115000"/>
                  </a:schemeClr>
                </a:gs>
                <a:gs pos="50000">
                  <a:schemeClr val="bg2">
                    <a:shade val="67500"/>
                    <a:satMod val="115000"/>
                  </a:schemeClr>
                </a:gs>
                <a:gs pos="100000">
                  <a:schemeClr val="bg2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</p:grpSpPr>
          <p:sp>
            <p:nvSpPr>
              <p:cNvPr id="100" name="Блок-схема: процесс 99"/>
              <p:cNvSpPr/>
              <p:nvPr/>
            </p:nvSpPr>
            <p:spPr>
              <a:xfrm>
                <a:off x="6300192" y="4461632"/>
                <a:ext cx="201678" cy="250172"/>
              </a:xfrm>
              <a:prstGeom prst="flowChartProcess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1" name="Скругленный прямоугольник 100"/>
              <p:cNvSpPr/>
              <p:nvPr/>
            </p:nvSpPr>
            <p:spPr>
              <a:xfrm>
                <a:off x="6084168" y="3231928"/>
                <a:ext cx="216024" cy="994292"/>
              </a:xfrm>
              <a:prstGeom prst="roundRect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2" name="Хорда 101"/>
              <p:cNvSpPr/>
              <p:nvPr/>
            </p:nvSpPr>
            <p:spPr>
              <a:xfrm rot="6466876">
                <a:off x="5927805" y="3045086"/>
                <a:ext cx="373685" cy="373685"/>
              </a:xfrm>
              <a:prstGeom prst="chord">
                <a:avLst>
                  <a:gd name="adj1" fmla="val 3894283"/>
                  <a:gd name="adj2" fmla="val 15130867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03" name="Прямая соединительная линия 102"/>
              <p:cNvCxnSpPr/>
              <p:nvPr/>
            </p:nvCxnSpPr>
            <p:spPr>
              <a:xfrm>
                <a:off x="5660856" y="3247169"/>
                <a:ext cx="454552" cy="11831"/>
              </a:xfrm>
              <a:prstGeom prst="line">
                <a:avLst/>
              </a:prstGeom>
              <a:grpFill/>
              <a:ln w="28575"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4" name="Прямоугольник с двумя вырезанными соседними углами 103"/>
              <p:cNvSpPr/>
              <p:nvPr/>
            </p:nvSpPr>
            <p:spPr>
              <a:xfrm rot="10800000">
                <a:off x="6068925" y="4030174"/>
                <a:ext cx="2319497" cy="417594"/>
              </a:xfrm>
              <a:prstGeom prst="snip2SameRect">
                <a:avLst>
                  <a:gd name="adj1" fmla="val 50000"/>
                  <a:gd name="adj2" fmla="val 2329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99" name="Кольцо 98"/>
            <p:cNvSpPr/>
            <p:nvPr/>
          </p:nvSpPr>
          <p:spPr>
            <a:xfrm>
              <a:off x="5994606" y="4492229"/>
              <a:ext cx="236787" cy="236787"/>
            </a:xfrm>
            <a:prstGeom prst="donut">
              <a:avLst>
                <a:gd name="adj" fmla="val 21136"/>
              </a:avLst>
            </a:prstGeom>
            <a:solidFill>
              <a:srgbClr val="00B050"/>
            </a:solidFill>
            <a:ln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107" name="Группа 106"/>
          <p:cNvGrpSpPr/>
          <p:nvPr/>
        </p:nvGrpSpPr>
        <p:grpSpPr>
          <a:xfrm>
            <a:off x="2191291" y="3432907"/>
            <a:ext cx="1782910" cy="1355547"/>
            <a:chOff x="5372825" y="2914410"/>
            <a:chExt cx="2727566" cy="2073771"/>
          </a:xfrm>
        </p:grpSpPr>
        <p:sp>
          <p:nvSpPr>
            <p:cNvPr id="108" name="Блок-схема: процесс 107"/>
            <p:cNvSpPr/>
            <p:nvPr/>
          </p:nvSpPr>
          <p:spPr>
            <a:xfrm>
              <a:off x="6017922" y="4581130"/>
              <a:ext cx="184959" cy="407051"/>
            </a:xfrm>
            <a:prstGeom prst="flowChartProcess">
              <a:avLst/>
            </a:prstGeom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tx2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09" name="Группа 108"/>
            <p:cNvGrpSpPr/>
            <p:nvPr/>
          </p:nvGrpSpPr>
          <p:grpSpPr>
            <a:xfrm>
              <a:off x="5372825" y="2914410"/>
              <a:ext cx="2727566" cy="1666718"/>
              <a:chOff x="5660856" y="3045086"/>
              <a:chExt cx="2727566" cy="1666718"/>
            </a:xfrm>
            <a:gradFill flip="none" rotWithShape="1">
              <a:gsLst>
                <a:gs pos="0">
                  <a:schemeClr val="bg2">
                    <a:shade val="30000"/>
                    <a:satMod val="115000"/>
                  </a:schemeClr>
                </a:gs>
                <a:gs pos="50000">
                  <a:schemeClr val="bg2">
                    <a:shade val="67500"/>
                    <a:satMod val="115000"/>
                  </a:schemeClr>
                </a:gs>
                <a:gs pos="100000">
                  <a:schemeClr val="bg2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</p:grpSpPr>
          <p:sp>
            <p:nvSpPr>
              <p:cNvPr id="111" name="Блок-схема: процесс 110"/>
              <p:cNvSpPr/>
              <p:nvPr/>
            </p:nvSpPr>
            <p:spPr>
              <a:xfrm>
                <a:off x="6300192" y="4461632"/>
                <a:ext cx="201678" cy="250172"/>
              </a:xfrm>
              <a:prstGeom prst="flowChartProcess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2" name="Скругленный прямоугольник 111"/>
              <p:cNvSpPr/>
              <p:nvPr/>
            </p:nvSpPr>
            <p:spPr>
              <a:xfrm>
                <a:off x="6084168" y="3231928"/>
                <a:ext cx="216024" cy="994292"/>
              </a:xfrm>
              <a:prstGeom prst="roundRect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3" name="Хорда 112"/>
              <p:cNvSpPr/>
              <p:nvPr/>
            </p:nvSpPr>
            <p:spPr>
              <a:xfrm rot="6466876">
                <a:off x="5927805" y="3045086"/>
                <a:ext cx="373685" cy="373685"/>
              </a:xfrm>
              <a:prstGeom prst="chord">
                <a:avLst>
                  <a:gd name="adj1" fmla="val 3894283"/>
                  <a:gd name="adj2" fmla="val 15130867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14" name="Прямая соединительная линия 113"/>
              <p:cNvCxnSpPr/>
              <p:nvPr/>
            </p:nvCxnSpPr>
            <p:spPr>
              <a:xfrm>
                <a:off x="5660856" y="3247169"/>
                <a:ext cx="454552" cy="11831"/>
              </a:xfrm>
              <a:prstGeom prst="line">
                <a:avLst/>
              </a:prstGeom>
              <a:grpFill/>
              <a:ln w="28575"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5" name="Прямоугольник с двумя вырезанными соседними углами 114"/>
              <p:cNvSpPr/>
              <p:nvPr/>
            </p:nvSpPr>
            <p:spPr>
              <a:xfrm rot="10800000">
                <a:off x="6068925" y="4030174"/>
                <a:ext cx="2319497" cy="417594"/>
              </a:xfrm>
              <a:prstGeom prst="snip2SameRect">
                <a:avLst>
                  <a:gd name="adj1" fmla="val 50000"/>
                  <a:gd name="adj2" fmla="val 2329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10" name="Кольцо 109"/>
            <p:cNvSpPr/>
            <p:nvPr/>
          </p:nvSpPr>
          <p:spPr>
            <a:xfrm>
              <a:off x="5994606" y="4492229"/>
              <a:ext cx="236787" cy="236787"/>
            </a:xfrm>
            <a:prstGeom prst="donut">
              <a:avLst>
                <a:gd name="adj" fmla="val 21136"/>
              </a:avLst>
            </a:prstGeom>
            <a:solidFill>
              <a:srgbClr val="00B050"/>
            </a:solidFill>
            <a:ln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116" name="Прямоугольник 115"/>
          <p:cNvSpPr/>
          <p:nvPr/>
        </p:nvSpPr>
        <p:spPr>
          <a:xfrm>
            <a:off x="5036164" y="3835338"/>
            <a:ext cx="307804" cy="36933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2870013" y="3781796"/>
            <a:ext cx="459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3327166" y="3781797"/>
            <a:ext cx="459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5353515" y="3831431"/>
            <a:ext cx="612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кг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5965583" y="3831431"/>
            <a:ext cx="334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+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7344430" y="3831431"/>
            <a:ext cx="334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=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6680004" y="3831431"/>
            <a:ext cx="612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кг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6372200" y="3831431"/>
            <a:ext cx="307804" cy="36933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8136396" y="3831431"/>
            <a:ext cx="612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кг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7838105" y="3822493"/>
            <a:ext cx="307804" cy="36933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endParaRPr lang="ru-RU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8" name="Прямоугольник 127"/>
          <p:cNvSpPr/>
          <p:nvPr/>
        </p:nvSpPr>
        <p:spPr>
          <a:xfrm>
            <a:off x="7822803" y="3820978"/>
            <a:ext cx="3273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6729" y="2996952"/>
            <a:ext cx="53443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Чему равна масса  пакета с </a:t>
            </a:r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рисом?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86470" y="1557952"/>
            <a:ext cx="743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 кг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7985602" y="3717611"/>
            <a:ext cx="743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 кг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49571" y="5805264"/>
            <a:ext cx="490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5761" y="2548392"/>
            <a:ext cx="3153623" cy="37655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5"/>
            </a:solidFill>
            <a:prstDash val="solid"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ольцо 4"/>
          <p:cNvSpPr/>
          <p:nvPr/>
        </p:nvSpPr>
        <p:spPr>
          <a:xfrm>
            <a:off x="1725630" y="2076264"/>
            <a:ext cx="675671" cy="666274"/>
          </a:xfrm>
          <a:prstGeom prst="donut">
            <a:avLst>
              <a:gd name="adj" fmla="val 38047"/>
            </a:avLst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5">
                <a:lumMod val="75000"/>
              </a:schemeClr>
            </a:solidFill>
            <a:prstDash val="solid"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456214" y="4784547"/>
            <a:ext cx="3153623" cy="37655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5"/>
            </a:solidFill>
            <a:prstDash val="solid"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Кольцо 105"/>
          <p:cNvSpPr/>
          <p:nvPr/>
        </p:nvSpPr>
        <p:spPr>
          <a:xfrm>
            <a:off x="1716083" y="4312419"/>
            <a:ext cx="675671" cy="666274"/>
          </a:xfrm>
          <a:prstGeom prst="donut">
            <a:avLst>
              <a:gd name="adj" fmla="val 38047"/>
            </a:avLst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5">
                <a:lumMod val="75000"/>
              </a:schemeClr>
            </a:solidFill>
            <a:prstDash val="solid"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6787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1.38889E-6 0.0425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426 L -0.004 0.0074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1.38889E-6 0.0425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426 L -0.004 0.0074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175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-3.33333E-6 -0.0268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L 0.23073 -0.00047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28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32916 0.0023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58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1.38889E-6 0.04259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426 L -0.004 0.00741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1.38889E-6 0.04259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426 L -0.004 0.00741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1759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-3.33333E-6 -0.03148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L 0.23073 -0.00047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28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32916 0.00231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58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44444E-6 L -0.53195 0.30232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97" y="15116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0.66597 0.61736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299" y="3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7174" grpId="0"/>
      <p:bldP spid="10" grpId="0"/>
      <p:bldP spid="10" grpId="1"/>
      <p:bldP spid="80" grpId="0"/>
      <p:bldP spid="80" grpId="1"/>
      <p:bldP spid="11" grpId="0"/>
      <p:bldP spid="117" grpId="0"/>
      <p:bldP spid="117" grpId="1"/>
      <p:bldP spid="118" grpId="0"/>
      <p:bldP spid="118" grpId="1"/>
      <p:bldP spid="128" grpId="0"/>
      <p:bldP spid="8" grpId="0"/>
      <p:bldP spid="12" grpId="0"/>
      <p:bldP spid="12" grpId="1"/>
      <p:bldP spid="129" grpId="0"/>
      <p:bldP spid="129" grpId="1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828887" y="1052736"/>
            <a:ext cx="896354" cy="970243"/>
            <a:chOff x="2828887" y="1257609"/>
            <a:chExt cx="896354" cy="970243"/>
          </a:xfrm>
        </p:grpSpPr>
        <p:pic>
          <p:nvPicPr>
            <p:cNvPr id="6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1769" y="1462994"/>
              <a:ext cx="443472" cy="741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8887" y="1257609"/>
              <a:ext cx="583585" cy="970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8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446" y="4288099"/>
            <a:ext cx="628788" cy="940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artisticMarker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93655">
            <a:off x="2787285" y="4682389"/>
            <a:ext cx="848624" cy="4971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7249968" y="1268760"/>
            <a:ext cx="823582" cy="756268"/>
            <a:chOff x="4056520" y="3278134"/>
            <a:chExt cx="823582" cy="756268"/>
          </a:xfrm>
        </p:grpSpPr>
        <p:pic>
          <p:nvPicPr>
            <p:cNvPr id="82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6630" y="3292532"/>
              <a:ext cx="443472" cy="741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6520" y="3278134"/>
              <a:ext cx="443472" cy="741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artisticMarker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93655">
            <a:off x="538526" y="1370748"/>
            <a:ext cx="848624" cy="4971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" name="Группа 27"/>
          <p:cNvGrpSpPr/>
          <p:nvPr/>
        </p:nvGrpSpPr>
        <p:grpSpPr>
          <a:xfrm flipH="1">
            <a:off x="189059" y="1192845"/>
            <a:ext cx="1782910" cy="1355547"/>
            <a:chOff x="5372825" y="2914410"/>
            <a:chExt cx="2727566" cy="2073771"/>
          </a:xfrm>
        </p:grpSpPr>
        <p:sp>
          <p:nvSpPr>
            <p:cNvPr id="29" name="Блок-схема: процесс 28"/>
            <p:cNvSpPr/>
            <p:nvPr/>
          </p:nvSpPr>
          <p:spPr>
            <a:xfrm>
              <a:off x="6017922" y="4581130"/>
              <a:ext cx="184959" cy="407051"/>
            </a:xfrm>
            <a:prstGeom prst="flowChartProcess">
              <a:avLst/>
            </a:prstGeom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tx2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30" name="Группа 29"/>
            <p:cNvGrpSpPr/>
            <p:nvPr/>
          </p:nvGrpSpPr>
          <p:grpSpPr>
            <a:xfrm>
              <a:off x="5372825" y="2914410"/>
              <a:ext cx="2727566" cy="1666718"/>
              <a:chOff x="5660856" y="3045086"/>
              <a:chExt cx="2727566" cy="1666718"/>
            </a:xfrm>
            <a:gradFill flip="none" rotWithShape="1">
              <a:gsLst>
                <a:gs pos="0">
                  <a:schemeClr val="bg2">
                    <a:shade val="30000"/>
                    <a:satMod val="115000"/>
                  </a:schemeClr>
                </a:gs>
                <a:gs pos="50000">
                  <a:schemeClr val="bg2">
                    <a:shade val="67500"/>
                    <a:satMod val="115000"/>
                  </a:schemeClr>
                </a:gs>
                <a:gs pos="100000">
                  <a:schemeClr val="bg2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</p:grpSpPr>
          <p:sp>
            <p:nvSpPr>
              <p:cNvPr id="32" name="Блок-схема: процесс 31"/>
              <p:cNvSpPr/>
              <p:nvPr/>
            </p:nvSpPr>
            <p:spPr>
              <a:xfrm>
                <a:off x="6300192" y="4461632"/>
                <a:ext cx="201678" cy="250172"/>
              </a:xfrm>
              <a:prstGeom prst="flowChartProcess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3" name="Скругленный прямоугольник 32"/>
              <p:cNvSpPr/>
              <p:nvPr/>
            </p:nvSpPr>
            <p:spPr>
              <a:xfrm>
                <a:off x="6084168" y="3231928"/>
                <a:ext cx="216024" cy="994292"/>
              </a:xfrm>
              <a:prstGeom prst="roundRect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4" name="Хорда 33"/>
              <p:cNvSpPr/>
              <p:nvPr/>
            </p:nvSpPr>
            <p:spPr>
              <a:xfrm rot="6466876">
                <a:off x="5927805" y="3045086"/>
                <a:ext cx="373685" cy="373685"/>
              </a:xfrm>
              <a:prstGeom prst="chord">
                <a:avLst>
                  <a:gd name="adj1" fmla="val 3894283"/>
                  <a:gd name="adj2" fmla="val 15130867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35" name="Прямая соединительная линия 34"/>
              <p:cNvCxnSpPr/>
              <p:nvPr/>
            </p:nvCxnSpPr>
            <p:spPr>
              <a:xfrm>
                <a:off x="5660856" y="3247169"/>
                <a:ext cx="454552" cy="11831"/>
              </a:xfrm>
              <a:prstGeom prst="line">
                <a:avLst/>
              </a:prstGeom>
              <a:grpFill/>
              <a:ln w="28575"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Прямоугольник с двумя вырезанными соседними углами 35"/>
              <p:cNvSpPr/>
              <p:nvPr/>
            </p:nvSpPr>
            <p:spPr>
              <a:xfrm rot="10800000">
                <a:off x="6068925" y="4030174"/>
                <a:ext cx="2319497" cy="417594"/>
              </a:xfrm>
              <a:prstGeom prst="snip2SameRect">
                <a:avLst>
                  <a:gd name="adj1" fmla="val 50000"/>
                  <a:gd name="adj2" fmla="val 2329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31" name="Кольцо 30"/>
            <p:cNvSpPr/>
            <p:nvPr/>
          </p:nvSpPr>
          <p:spPr>
            <a:xfrm>
              <a:off x="5994606" y="4492229"/>
              <a:ext cx="236787" cy="236787"/>
            </a:xfrm>
            <a:prstGeom prst="donut">
              <a:avLst>
                <a:gd name="adj" fmla="val 21136"/>
              </a:avLst>
            </a:prstGeom>
            <a:solidFill>
              <a:srgbClr val="00B050"/>
            </a:solidFill>
            <a:ln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465761" y="2548392"/>
            <a:ext cx="3153623" cy="37655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5"/>
            </a:solidFill>
            <a:prstDash val="solid"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218" y="980728"/>
            <a:ext cx="628788" cy="940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Кольцо 4"/>
          <p:cNvSpPr/>
          <p:nvPr/>
        </p:nvSpPr>
        <p:spPr>
          <a:xfrm>
            <a:off x="1725630" y="2076264"/>
            <a:ext cx="675671" cy="666274"/>
          </a:xfrm>
          <a:prstGeom prst="donut">
            <a:avLst>
              <a:gd name="adj" fmla="val 38047"/>
            </a:avLst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5">
                <a:lumMod val="75000"/>
              </a:schemeClr>
            </a:solidFill>
            <a:prstDash val="solid"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174" name="TextBox 7173"/>
          <p:cNvSpPr txBox="1"/>
          <p:nvPr/>
        </p:nvSpPr>
        <p:spPr>
          <a:xfrm>
            <a:off x="347986" y="3053857"/>
            <a:ext cx="86531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!</a:t>
            </a:r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Меры масс, измеренных одинаковыми мерками, можно сравнивать, складывать и вычитать.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4" name="Группа 73"/>
          <p:cNvGrpSpPr/>
          <p:nvPr/>
        </p:nvGrpSpPr>
        <p:grpSpPr>
          <a:xfrm>
            <a:off x="2200838" y="1196752"/>
            <a:ext cx="1782910" cy="1355547"/>
            <a:chOff x="5372825" y="2914410"/>
            <a:chExt cx="2727566" cy="2073771"/>
          </a:xfrm>
        </p:grpSpPr>
        <p:sp>
          <p:nvSpPr>
            <p:cNvPr id="75" name="Блок-схема: процесс 74"/>
            <p:cNvSpPr/>
            <p:nvPr/>
          </p:nvSpPr>
          <p:spPr>
            <a:xfrm>
              <a:off x="6017922" y="4581130"/>
              <a:ext cx="184959" cy="407051"/>
            </a:xfrm>
            <a:prstGeom prst="flowChartProcess">
              <a:avLst/>
            </a:prstGeom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tx2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76" name="Группа 75"/>
            <p:cNvGrpSpPr/>
            <p:nvPr/>
          </p:nvGrpSpPr>
          <p:grpSpPr>
            <a:xfrm>
              <a:off x="5372825" y="2914410"/>
              <a:ext cx="2727566" cy="1666718"/>
              <a:chOff x="5660856" y="3045086"/>
              <a:chExt cx="2727566" cy="1666718"/>
            </a:xfrm>
            <a:gradFill flip="none" rotWithShape="1">
              <a:gsLst>
                <a:gs pos="0">
                  <a:schemeClr val="bg2">
                    <a:shade val="30000"/>
                    <a:satMod val="115000"/>
                  </a:schemeClr>
                </a:gs>
                <a:gs pos="50000">
                  <a:schemeClr val="bg2">
                    <a:shade val="67500"/>
                    <a:satMod val="115000"/>
                  </a:schemeClr>
                </a:gs>
                <a:gs pos="100000">
                  <a:schemeClr val="bg2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</p:grpSpPr>
          <p:sp>
            <p:nvSpPr>
              <p:cNvPr id="89" name="Блок-схема: процесс 88"/>
              <p:cNvSpPr/>
              <p:nvPr/>
            </p:nvSpPr>
            <p:spPr>
              <a:xfrm>
                <a:off x="6300192" y="4461632"/>
                <a:ext cx="201678" cy="250172"/>
              </a:xfrm>
              <a:prstGeom prst="flowChartProcess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0" name="Скругленный прямоугольник 89"/>
              <p:cNvSpPr/>
              <p:nvPr/>
            </p:nvSpPr>
            <p:spPr>
              <a:xfrm>
                <a:off x="6084168" y="3231928"/>
                <a:ext cx="216024" cy="994292"/>
              </a:xfrm>
              <a:prstGeom prst="roundRect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3" name="Хорда 92"/>
              <p:cNvSpPr/>
              <p:nvPr/>
            </p:nvSpPr>
            <p:spPr>
              <a:xfrm rot="6466876">
                <a:off x="5927805" y="3045086"/>
                <a:ext cx="373685" cy="373685"/>
              </a:xfrm>
              <a:prstGeom prst="chord">
                <a:avLst>
                  <a:gd name="adj1" fmla="val 3894283"/>
                  <a:gd name="adj2" fmla="val 15130867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94" name="Прямая соединительная линия 93"/>
              <p:cNvCxnSpPr/>
              <p:nvPr/>
            </p:nvCxnSpPr>
            <p:spPr>
              <a:xfrm>
                <a:off x="5660856" y="3247169"/>
                <a:ext cx="454552" cy="11831"/>
              </a:xfrm>
              <a:prstGeom prst="line">
                <a:avLst/>
              </a:prstGeom>
              <a:grpFill/>
              <a:ln w="28575"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5" name="Прямоугольник с двумя вырезанными соседними углами 94"/>
              <p:cNvSpPr/>
              <p:nvPr/>
            </p:nvSpPr>
            <p:spPr>
              <a:xfrm rot="10800000">
                <a:off x="6068925" y="4030174"/>
                <a:ext cx="2319497" cy="417594"/>
              </a:xfrm>
              <a:prstGeom prst="snip2SameRect">
                <a:avLst>
                  <a:gd name="adj1" fmla="val 50000"/>
                  <a:gd name="adj2" fmla="val 2329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77" name="Кольцо 76"/>
            <p:cNvSpPr/>
            <p:nvPr/>
          </p:nvSpPr>
          <p:spPr>
            <a:xfrm>
              <a:off x="5994606" y="4492229"/>
              <a:ext cx="236787" cy="236787"/>
            </a:xfrm>
            <a:prstGeom prst="donut">
              <a:avLst>
                <a:gd name="adj" fmla="val 21136"/>
              </a:avLst>
            </a:prstGeom>
            <a:solidFill>
              <a:srgbClr val="00B050"/>
            </a:solidFill>
            <a:ln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96" name="Группа 95"/>
          <p:cNvGrpSpPr/>
          <p:nvPr/>
        </p:nvGrpSpPr>
        <p:grpSpPr>
          <a:xfrm flipH="1">
            <a:off x="4511322" y="1170047"/>
            <a:ext cx="1782910" cy="1355547"/>
            <a:chOff x="5372825" y="2914410"/>
            <a:chExt cx="2727566" cy="2073771"/>
          </a:xfrm>
        </p:grpSpPr>
        <p:sp>
          <p:nvSpPr>
            <p:cNvPr id="97" name="Блок-схема: процесс 96"/>
            <p:cNvSpPr/>
            <p:nvPr/>
          </p:nvSpPr>
          <p:spPr>
            <a:xfrm>
              <a:off x="6017922" y="4581130"/>
              <a:ext cx="184959" cy="407051"/>
            </a:xfrm>
            <a:prstGeom prst="flowChartProcess">
              <a:avLst/>
            </a:prstGeom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tx2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98" name="Группа 97"/>
            <p:cNvGrpSpPr/>
            <p:nvPr/>
          </p:nvGrpSpPr>
          <p:grpSpPr>
            <a:xfrm>
              <a:off x="5372825" y="2914410"/>
              <a:ext cx="2727566" cy="1666718"/>
              <a:chOff x="5660856" y="3045086"/>
              <a:chExt cx="2727566" cy="1666718"/>
            </a:xfrm>
            <a:gradFill flip="none" rotWithShape="1">
              <a:gsLst>
                <a:gs pos="0">
                  <a:schemeClr val="bg2">
                    <a:shade val="30000"/>
                    <a:satMod val="115000"/>
                  </a:schemeClr>
                </a:gs>
                <a:gs pos="50000">
                  <a:schemeClr val="bg2">
                    <a:shade val="67500"/>
                    <a:satMod val="115000"/>
                  </a:schemeClr>
                </a:gs>
                <a:gs pos="100000">
                  <a:schemeClr val="bg2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</p:grpSpPr>
          <p:sp>
            <p:nvSpPr>
              <p:cNvPr id="100" name="Блок-схема: процесс 99"/>
              <p:cNvSpPr/>
              <p:nvPr/>
            </p:nvSpPr>
            <p:spPr>
              <a:xfrm>
                <a:off x="6300192" y="4461632"/>
                <a:ext cx="201678" cy="250172"/>
              </a:xfrm>
              <a:prstGeom prst="flowChartProcess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1" name="Скругленный прямоугольник 100"/>
              <p:cNvSpPr/>
              <p:nvPr/>
            </p:nvSpPr>
            <p:spPr>
              <a:xfrm>
                <a:off x="6084168" y="3231928"/>
                <a:ext cx="216024" cy="994292"/>
              </a:xfrm>
              <a:prstGeom prst="roundRect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2" name="Хорда 101"/>
              <p:cNvSpPr/>
              <p:nvPr/>
            </p:nvSpPr>
            <p:spPr>
              <a:xfrm rot="6466876">
                <a:off x="5927805" y="3045086"/>
                <a:ext cx="373685" cy="373685"/>
              </a:xfrm>
              <a:prstGeom prst="chord">
                <a:avLst>
                  <a:gd name="adj1" fmla="val 3894283"/>
                  <a:gd name="adj2" fmla="val 15130867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03" name="Прямая соединительная линия 102"/>
              <p:cNvCxnSpPr/>
              <p:nvPr/>
            </p:nvCxnSpPr>
            <p:spPr>
              <a:xfrm>
                <a:off x="5660856" y="3247169"/>
                <a:ext cx="454552" cy="11831"/>
              </a:xfrm>
              <a:prstGeom prst="line">
                <a:avLst/>
              </a:prstGeom>
              <a:grpFill/>
              <a:ln w="28575"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4" name="Прямоугольник с двумя вырезанными соседними углами 103"/>
              <p:cNvSpPr/>
              <p:nvPr/>
            </p:nvSpPr>
            <p:spPr>
              <a:xfrm rot="10800000">
                <a:off x="6068925" y="4030174"/>
                <a:ext cx="2319497" cy="417594"/>
              </a:xfrm>
              <a:prstGeom prst="snip2SameRect">
                <a:avLst>
                  <a:gd name="adj1" fmla="val 50000"/>
                  <a:gd name="adj2" fmla="val 2329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99" name="Кольцо 98"/>
            <p:cNvSpPr/>
            <p:nvPr/>
          </p:nvSpPr>
          <p:spPr>
            <a:xfrm>
              <a:off x="5994606" y="4492229"/>
              <a:ext cx="236787" cy="236787"/>
            </a:xfrm>
            <a:prstGeom prst="donut">
              <a:avLst>
                <a:gd name="adj" fmla="val 21136"/>
              </a:avLst>
            </a:prstGeom>
            <a:solidFill>
              <a:srgbClr val="00B050"/>
            </a:solidFill>
            <a:ln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105" name="Прямоугольник 104"/>
          <p:cNvSpPr/>
          <p:nvPr/>
        </p:nvSpPr>
        <p:spPr>
          <a:xfrm>
            <a:off x="4788024" y="2525594"/>
            <a:ext cx="3153623" cy="37655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5"/>
            </a:solidFill>
            <a:prstDash val="solid"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Кольцо 105"/>
          <p:cNvSpPr/>
          <p:nvPr/>
        </p:nvSpPr>
        <p:spPr>
          <a:xfrm>
            <a:off x="6047893" y="2053466"/>
            <a:ext cx="675671" cy="666274"/>
          </a:xfrm>
          <a:prstGeom prst="donut">
            <a:avLst>
              <a:gd name="adj" fmla="val 38047"/>
            </a:avLst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5">
                <a:lumMod val="75000"/>
              </a:schemeClr>
            </a:solidFill>
            <a:prstDash val="solid"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107" name="Группа 106"/>
          <p:cNvGrpSpPr/>
          <p:nvPr/>
        </p:nvGrpSpPr>
        <p:grpSpPr>
          <a:xfrm>
            <a:off x="6523101" y="1173954"/>
            <a:ext cx="1782910" cy="1355547"/>
            <a:chOff x="5372825" y="2914410"/>
            <a:chExt cx="2727566" cy="2073771"/>
          </a:xfrm>
        </p:grpSpPr>
        <p:sp>
          <p:nvSpPr>
            <p:cNvPr id="108" name="Блок-схема: процесс 107"/>
            <p:cNvSpPr/>
            <p:nvPr/>
          </p:nvSpPr>
          <p:spPr>
            <a:xfrm>
              <a:off x="6017922" y="4581130"/>
              <a:ext cx="184959" cy="407051"/>
            </a:xfrm>
            <a:prstGeom prst="flowChartProcess">
              <a:avLst/>
            </a:prstGeom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tx2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09" name="Группа 108"/>
            <p:cNvGrpSpPr/>
            <p:nvPr/>
          </p:nvGrpSpPr>
          <p:grpSpPr>
            <a:xfrm>
              <a:off x="5372825" y="2914410"/>
              <a:ext cx="2727566" cy="1666718"/>
              <a:chOff x="5660856" y="3045086"/>
              <a:chExt cx="2727566" cy="1666718"/>
            </a:xfrm>
            <a:gradFill flip="none" rotWithShape="1">
              <a:gsLst>
                <a:gs pos="0">
                  <a:schemeClr val="bg2">
                    <a:shade val="30000"/>
                    <a:satMod val="115000"/>
                  </a:schemeClr>
                </a:gs>
                <a:gs pos="50000">
                  <a:schemeClr val="bg2">
                    <a:shade val="67500"/>
                    <a:satMod val="115000"/>
                  </a:schemeClr>
                </a:gs>
                <a:gs pos="100000">
                  <a:schemeClr val="bg2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</p:grpSpPr>
          <p:sp>
            <p:nvSpPr>
              <p:cNvPr id="111" name="Блок-схема: процесс 110"/>
              <p:cNvSpPr/>
              <p:nvPr/>
            </p:nvSpPr>
            <p:spPr>
              <a:xfrm>
                <a:off x="6300192" y="4461632"/>
                <a:ext cx="201678" cy="250172"/>
              </a:xfrm>
              <a:prstGeom prst="flowChartProcess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2" name="Скругленный прямоугольник 111"/>
              <p:cNvSpPr/>
              <p:nvPr/>
            </p:nvSpPr>
            <p:spPr>
              <a:xfrm>
                <a:off x="6084168" y="3231928"/>
                <a:ext cx="216024" cy="994292"/>
              </a:xfrm>
              <a:prstGeom prst="roundRect">
                <a:avLst/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3" name="Хорда 112"/>
              <p:cNvSpPr/>
              <p:nvPr/>
            </p:nvSpPr>
            <p:spPr>
              <a:xfrm rot="6466876">
                <a:off x="5927805" y="3045086"/>
                <a:ext cx="373685" cy="373685"/>
              </a:xfrm>
              <a:prstGeom prst="chord">
                <a:avLst>
                  <a:gd name="adj1" fmla="val 3894283"/>
                  <a:gd name="adj2" fmla="val 15130867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14" name="Прямая соединительная линия 113"/>
              <p:cNvCxnSpPr/>
              <p:nvPr/>
            </p:nvCxnSpPr>
            <p:spPr>
              <a:xfrm>
                <a:off x="5660856" y="3247169"/>
                <a:ext cx="454552" cy="11831"/>
              </a:xfrm>
              <a:prstGeom prst="line">
                <a:avLst/>
              </a:prstGeom>
              <a:grpFill/>
              <a:ln w="28575"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5" name="Прямоугольник с двумя вырезанными соседними углами 114"/>
              <p:cNvSpPr/>
              <p:nvPr/>
            </p:nvSpPr>
            <p:spPr>
              <a:xfrm rot="10800000">
                <a:off x="6068925" y="4030174"/>
                <a:ext cx="2319497" cy="417594"/>
              </a:xfrm>
              <a:prstGeom prst="snip2SameRect">
                <a:avLst>
                  <a:gd name="adj1" fmla="val 50000"/>
                  <a:gd name="adj2" fmla="val 2329"/>
                </a:avLst>
              </a:prstGeom>
              <a:grpFill/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10" name="Кольцо 109"/>
            <p:cNvSpPr/>
            <p:nvPr/>
          </p:nvSpPr>
          <p:spPr>
            <a:xfrm>
              <a:off x="5994606" y="4492229"/>
              <a:ext cx="236787" cy="236787"/>
            </a:xfrm>
            <a:prstGeom prst="donut">
              <a:avLst>
                <a:gd name="adj" fmla="val 21136"/>
              </a:avLst>
            </a:prstGeom>
            <a:solidFill>
              <a:srgbClr val="00B050"/>
            </a:solidFill>
            <a:ln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83" name="Группа 82"/>
          <p:cNvGrpSpPr/>
          <p:nvPr/>
        </p:nvGrpSpPr>
        <p:grpSpPr>
          <a:xfrm>
            <a:off x="4781039" y="4415313"/>
            <a:ext cx="1455470" cy="875735"/>
            <a:chOff x="2585144" y="4327748"/>
            <a:chExt cx="1455470" cy="875735"/>
          </a:xfrm>
        </p:grpSpPr>
        <p:grpSp>
          <p:nvGrpSpPr>
            <p:cNvPr id="84" name="Группа 83"/>
            <p:cNvGrpSpPr/>
            <p:nvPr/>
          </p:nvGrpSpPr>
          <p:grpSpPr>
            <a:xfrm rot="925619">
              <a:off x="2585144" y="4327748"/>
              <a:ext cx="1455470" cy="760976"/>
              <a:chOff x="2680078" y="3874674"/>
              <a:chExt cx="1455470" cy="760976"/>
            </a:xfrm>
          </p:grpSpPr>
          <p:sp>
            <p:nvSpPr>
              <p:cNvPr id="86" name="Месяц 85"/>
              <p:cNvSpPr/>
              <p:nvPr/>
            </p:nvSpPr>
            <p:spPr>
              <a:xfrm rot="7067662" flipH="1">
                <a:off x="3375603" y="3477659"/>
                <a:ext cx="362930" cy="1156960"/>
              </a:xfrm>
              <a:prstGeom prst="moon">
                <a:avLst>
                  <a:gd name="adj" fmla="val 52713"/>
                </a:avLst>
              </a:prstGeom>
              <a:gradFill flip="none" rotWithShape="1">
                <a:gsLst>
                  <a:gs pos="0">
                    <a:schemeClr val="accent2">
                      <a:lumMod val="60000"/>
                      <a:lumOff val="40000"/>
                      <a:shade val="30000"/>
                      <a:satMod val="115000"/>
                    </a:schemeClr>
                  </a:gs>
                  <a:gs pos="50000">
                    <a:schemeClr val="accent2">
                      <a:lumMod val="60000"/>
                      <a:lumOff val="40000"/>
                      <a:shade val="67500"/>
                      <a:satMod val="115000"/>
                    </a:schemeClr>
                  </a:gs>
                  <a:gs pos="100000">
                    <a:schemeClr val="accent2">
                      <a:lumMod val="60000"/>
                      <a:lumOff val="40000"/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>
                <a:noFill/>
                <a:prstDash val="solid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7" name="Месяц 86"/>
              <p:cNvSpPr/>
              <p:nvPr/>
            </p:nvSpPr>
            <p:spPr>
              <a:xfrm rot="6279815" flipH="1">
                <a:off x="3327261" y="3629526"/>
                <a:ext cx="362930" cy="1156960"/>
              </a:xfrm>
              <a:prstGeom prst="moon">
                <a:avLst>
                  <a:gd name="adj" fmla="val 52713"/>
                </a:avLst>
              </a:prstGeom>
              <a:gradFill flip="none" rotWithShape="1">
                <a:gsLst>
                  <a:gs pos="0">
                    <a:schemeClr val="accent2">
                      <a:lumMod val="60000"/>
                      <a:lumOff val="40000"/>
                      <a:shade val="30000"/>
                      <a:satMod val="115000"/>
                    </a:schemeClr>
                  </a:gs>
                  <a:gs pos="50000">
                    <a:schemeClr val="accent2">
                      <a:lumMod val="60000"/>
                      <a:lumOff val="40000"/>
                      <a:shade val="67500"/>
                      <a:satMod val="115000"/>
                    </a:schemeClr>
                  </a:gs>
                  <a:gs pos="100000">
                    <a:schemeClr val="accent2">
                      <a:lumMod val="60000"/>
                      <a:lumOff val="40000"/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>
                <a:noFill/>
                <a:prstDash val="solid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8" name="Месяц 87"/>
              <p:cNvSpPr/>
              <p:nvPr/>
            </p:nvSpPr>
            <p:spPr>
              <a:xfrm rot="5603301" flipH="1">
                <a:off x="3264668" y="3727441"/>
                <a:ext cx="362931" cy="1156960"/>
              </a:xfrm>
              <a:prstGeom prst="moon">
                <a:avLst>
                  <a:gd name="adj" fmla="val 52713"/>
                </a:avLst>
              </a:prstGeom>
              <a:gradFill flip="none" rotWithShape="1">
                <a:gsLst>
                  <a:gs pos="0">
                    <a:schemeClr val="accent2">
                      <a:lumMod val="60000"/>
                      <a:lumOff val="40000"/>
                      <a:shade val="30000"/>
                      <a:satMod val="115000"/>
                    </a:schemeClr>
                  </a:gs>
                  <a:gs pos="50000">
                    <a:schemeClr val="accent2">
                      <a:lumMod val="60000"/>
                      <a:lumOff val="40000"/>
                      <a:shade val="67500"/>
                      <a:satMod val="115000"/>
                    </a:schemeClr>
                  </a:gs>
                  <a:gs pos="100000">
                    <a:schemeClr val="accent2">
                      <a:lumMod val="60000"/>
                      <a:lumOff val="40000"/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>
                <a:noFill/>
                <a:prstDash val="solid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1" name="Месяц 90"/>
              <p:cNvSpPr/>
              <p:nvPr/>
            </p:nvSpPr>
            <p:spPr>
              <a:xfrm rot="6279815" flipH="1">
                <a:off x="3046765" y="3845377"/>
                <a:ext cx="423586" cy="1156960"/>
              </a:xfrm>
              <a:prstGeom prst="moon">
                <a:avLst>
                  <a:gd name="adj" fmla="val 52713"/>
                </a:avLst>
              </a:prstGeom>
              <a:gradFill flip="none" rotWithShape="1">
                <a:gsLst>
                  <a:gs pos="0">
                    <a:schemeClr val="accent2">
                      <a:lumMod val="60000"/>
                      <a:lumOff val="40000"/>
                      <a:shade val="30000"/>
                      <a:satMod val="115000"/>
                    </a:schemeClr>
                  </a:gs>
                  <a:gs pos="50000">
                    <a:schemeClr val="accent2">
                      <a:lumMod val="60000"/>
                      <a:lumOff val="40000"/>
                      <a:shade val="67500"/>
                      <a:satMod val="115000"/>
                    </a:schemeClr>
                  </a:gs>
                  <a:gs pos="100000">
                    <a:schemeClr val="accent2">
                      <a:lumMod val="60000"/>
                      <a:lumOff val="40000"/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>
                <a:noFill/>
                <a:prstDash val="solid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85" name="Месяц 84"/>
            <p:cNvSpPr/>
            <p:nvPr/>
          </p:nvSpPr>
          <p:spPr>
            <a:xfrm rot="5186129" flipH="1">
              <a:off x="3082195" y="4413210"/>
              <a:ext cx="423586" cy="1156960"/>
            </a:xfrm>
            <a:prstGeom prst="moon">
              <a:avLst>
                <a:gd name="adj" fmla="val 52713"/>
              </a:avLst>
            </a:prstGeom>
            <a:gradFill flip="none" rotWithShape="1">
              <a:gsLst>
                <a:gs pos="0">
                  <a:schemeClr val="accent2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accent2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accent2">
                    <a:lumMod val="60000"/>
                    <a:lumOff val="40000"/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224590" y="4637055"/>
            <a:ext cx="1297749" cy="736740"/>
            <a:chOff x="2634322" y="4526231"/>
            <a:chExt cx="1297749" cy="736740"/>
          </a:xfrm>
        </p:grpSpPr>
        <p:pic>
          <p:nvPicPr>
            <p:cNvPr id="154" name="Picture 3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362770">
              <a:off x="2802297" y="4520958"/>
              <a:ext cx="475212" cy="4857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5" name="Picture 3"/>
            <p:cNvPicPr>
              <a:picLocks noChangeAspect="1" noChangeArrowheads="1"/>
            </p:cNvPicPr>
            <p:nvPr/>
          </p:nvPicPr>
          <p:blipFill>
            <a:blip r:embed="rId8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="" xmlns:a14="http://schemas.microsoft.com/office/drawing/2010/main">
                    <a14:imgLayer r:embed="rId9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379859">
              <a:off x="3246966" y="4551532"/>
              <a:ext cx="475212" cy="4857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6" name="Picture 3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="" xmlns:a14="http://schemas.microsoft.com/office/drawing/2010/main">
                    <a14:imgLayer r:embed="rId9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717074">
              <a:off x="3040674" y="4762547"/>
              <a:ext cx="475212" cy="4857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7" name="Picture 3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="" xmlns:a14="http://schemas.microsoft.com/office/drawing/2010/main">
                    <a14:imgLayer r:embed="rId9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531482">
              <a:off x="3451587" y="4762546"/>
              <a:ext cx="475212" cy="4857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8" name="Picture 3"/>
            <p:cNvPicPr>
              <a:picLocks noChangeAspect="1" noChangeArrowheads="1"/>
            </p:cNvPicPr>
            <p:nvPr/>
          </p:nvPicPr>
          <p:blipFill>
            <a:blip r:embed="rId8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="" xmlns:a14="http://schemas.microsoft.com/office/drawing/2010/main">
                    <a14:imgLayer r:embed="rId9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422542">
              <a:off x="2639595" y="4782486"/>
              <a:ext cx="475212" cy="4857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50" name="Группа 149"/>
          <p:cNvGrpSpPr/>
          <p:nvPr/>
        </p:nvGrpSpPr>
        <p:grpSpPr>
          <a:xfrm>
            <a:off x="7279362" y="1299604"/>
            <a:ext cx="823582" cy="756268"/>
            <a:chOff x="4056520" y="3278134"/>
            <a:chExt cx="823582" cy="756268"/>
          </a:xfrm>
        </p:grpSpPr>
        <p:pic>
          <p:nvPicPr>
            <p:cNvPr id="151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6630" y="3292532"/>
              <a:ext cx="443472" cy="741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2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6520" y="3278134"/>
              <a:ext cx="443472" cy="741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21" name="Группа 120"/>
          <p:cNvGrpSpPr/>
          <p:nvPr/>
        </p:nvGrpSpPr>
        <p:grpSpPr>
          <a:xfrm>
            <a:off x="4743346" y="4448308"/>
            <a:ext cx="3806877" cy="1644988"/>
            <a:chOff x="2276482" y="3072672"/>
            <a:chExt cx="5823909" cy="2516568"/>
          </a:xfrm>
        </p:grpSpPr>
        <p:grpSp>
          <p:nvGrpSpPr>
            <p:cNvPr id="130" name="Группа 129"/>
            <p:cNvGrpSpPr/>
            <p:nvPr/>
          </p:nvGrpSpPr>
          <p:grpSpPr>
            <a:xfrm>
              <a:off x="5372825" y="3072672"/>
              <a:ext cx="2727566" cy="2145994"/>
              <a:chOff x="5372825" y="2914410"/>
              <a:chExt cx="2727566" cy="2145994"/>
            </a:xfrm>
          </p:grpSpPr>
          <p:sp>
            <p:nvSpPr>
              <p:cNvPr id="142" name="Блок-схема: процесс 141"/>
              <p:cNvSpPr/>
              <p:nvPr/>
            </p:nvSpPr>
            <p:spPr>
              <a:xfrm>
                <a:off x="6012161" y="4581128"/>
                <a:ext cx="144016" cy="479276"/>
              </a:xfrm>
              <a:prstGeom prst="flowChartProcess">
                <a:avLst/>
              </a:prstGeom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143" name="Группа 142"/>
              <p:cNvGrpSpPr/>
              <p:nvPr/>
            </p:nvGrpSpPr>
            <p:grpSpPr>
              <a:xfrm>
                <a:off x="5372825" y="2914410"/>
                <a:ext cx="2727566" cy="1666718"/>
                <a:chOff x="5660856" y="3045086"/>
                <a:chExt cx="2727566" cy="1666718"/>
              </a:xfrm>
              <a:gradFill flip="none" rotWithShape="1">
                <a:gsLst>
                  <a:gs pos="0">
                    <a:schemeClr val="bg2">
                      <a:shade val="30000"/>
                      <a:satMod val="115000"/>
                    </a:schemeClr>
                  </a:gs>
                  <a:gs pos="50000">
                    <a:schemeClr val="bg2">
                      <a:shade val="67500"/>
                      <a:satMod val="115000"/>
                    </a:schemeClr>
                  </a:gs>
                  <a:gs pos="100000">
                    <a:schemeClr val="bg2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</p:grpSpPr>
            <p:sp>
              <p:nvSpPr>
                <p:cNvPr id="145" name="Блок-схема: процесс 144"/>
                <p:cNvSpPr/>
                <p:nvPr/>
              </p:nvSpPr>
              <p:spPr>
                <a:xfrm>
                  <a:off x="6300192" y="4461632"/>
                  <a:ext cx="201678" cy="250172"/>
                </a:xfrm>
                <a:prstGeom prst="flowChartProcess">
                  <a:avLst/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46" name="Скругленный прямоугольник 145"/>
                <p:cNvSpPr/>
                <p:nvPr/>
              </p:nvSpPr>
              <p:spPr>
                <a:xfrm>
                  <a:off x="6084168" y="3231928"/>
                  <a:ext cx="216024" cy="994292"/>
                </a:xfrm>
                <a:prstGeom prst="roundRect">
                  <a:avLst/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47" name="Хорда 146"/>
                <p:cNvSpPr/>
                <p:nvPr/>
              </p:nvSpPr>
              <p:spPr>
                <a:xfrm rot="6466876">
                  <a:off x="5927805" y="3045086"/>
                  <a:ext cx="373685" cy="373685"/>
                </a:xfrm>
                <a:prstGeom prst="chord">
                  <a:avLst>
                    <a:gd name="adj1" fmla="val 3894283"/>
                    <a:gd name="adj2" fmla="val 15130867"/>
                  </a:avLst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148" name="Прямая соединительная линия 147"/>
                <p:cNvCxnSpPr/>
                <p:nvPr/>
              </p:nvCxnSpPr>
              <p:spPr>
                <a:xfrm>
                  <a:off x="5660856" y="3247169"/>
                  <a:ext cx="454552" cy="11831"/>
                </a:xfrm>
                <a:prstGeom prst="line">
                  <a:avLst/>
                </a:prstGeom>
                <a:grpFill/>
                <a:ln w="28575"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49" name="Прямоугольник с двумя вырезанными соседними углами 148"/>
                <p:cNvSpPr/>
                <p:nvPr/>
              </p:nvSpPr>
              <p:spPr>
                <a:xfrm rot="10800000">
                  <a:off x="6068925" y="4030174"/>
                  <a:ext cx="2319497" cy="417594"/>
                </a:xfrm>
                <a:prstGeom prst="snip2SameRect">
                  <a:avLst>
                    <a:gd name="adj1" fmla="val 50000"/>
                    <a:gd name="adj2" fmla="val 2329"/>
                  </a:avLst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prst="slope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144" name="Кольцо 143"/>
              <p:cNvSpPr/>
              <p:nvPr/>
            </p:nvSpPr>
            <p:spPr>
              <a:xfrm>
                <a:off x="5994606" y="4492229"/>
                <a:ext cx="236787" cy="236787"/>
              </a:xfrm>
              <a:prstGeom prst="donut">
                <a:avLst>
                  <a:gd name="adj" fmla="val 21136"/>
                </a:avLst>
              </a:prstGeom>
              <a:solidFill>
                <a:srgbClr val="00B050"/>
              </a:solidFill>
              <a:ln>
                <a:noFill/>
                <a:prstDash val="solid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31" name="Группа 130"/>
            <p:cNvGrpSpPr/>
            <p:nvPr/>
          </p:nvGrpSpPr>
          <p:grpSpPr>
            <a:xfrm flipH="1">
              <a:off x="2276482" y="3083206"/>
              <a:ext cx="2727566" cy="2145994"/>
              <a:chOff x="5372825" y="2914410"/>
              <a:chExt cx="2727566" cy="2145994"/>
            </a:xfrm>
          </p:grpSpPr>
          <p:sp>
            <p:nvSpPr>
              <p:cNvPr id="134" name="Блок-схема: процесс 133"/>
              <p:cNvSpPr/>
              <p:nvPr/>
            </p:nvSpPr>
            <p:spPr>
              <a:xfrm>
                <a:off x="6012161" y="4581128"/>
                <a:ext cx="144016" cy="479276"/>
              </a:xfrm>
              <a:prstGeom prst="flowChartProcess">
                <a:avLst/>
              </a:prstGeom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135" name="Группа 134"/>
              <p:cNvGrpSpPr/>
              <p:nvPr/>
            </p:nvGrpSpPr>
            <p:grpSpPr>
              <a:xfrm>
                <a:off x="5372825" y="2914410"/>
                <a:ext cx="2727566" cy="1666718"/>
                <a:chOff x="5660856" y="3045086"/>
                <a:chExt cx="2727566" cy="1666718"/>
              </a:xfrm>
              <a:gradFill flip="none" rotWithShape="1">
                <a:gsLst>
                  <a:gs pos="0">
                    <a:schemeClr val="bg2">
                      <a:shade val="30000"/>
                      <a:satMod val="115000"/>
                    </a:schemeClr>
                  </a:gs>
                  <a:gs pos="50000">
                    <a:schemeClr val="bg2">
                      <a:shade val="67500"/>
                      <a:satMod val="115000"/>
                    </a:schemeClr>
                  </a:gs>
                  <a:gs pos="100000">
                    <a:schemeClr val="bg2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</p:grpSpPr>
            <p:sp>
              <p:nvSpPr>
                <p:cNvPr id="137" name="Блок-схема: процесс 136"/>
                <p:cNvSpPr/>
                <p:nvPr/>
              </p:nvSpPr>
              <p:spPr>
                <a:xfrm>
                  <a:off x="6300192" y="4461632"/>
                  <a:ext cx="201678" cy="250172"/>
                </a:xfrm>
                <a:prstGeom prst="flowChartProcess">
                  <a:avLst/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38" name="Скругленный прямоугольник 137"/>
                <p:cNvSpPr/>
                <p:nvPr/>
              </p:nvSpPr>
              <p:spPr>
                <a:xfrm>
                  <a:off x="6084168" y="3231928"/>
                  <a:ext cx="216024" cy="994292"/>
                </a:xfrm>
                <a:prstGeom prst="roundRect">
                  <a:avLst/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39" name="Хорда 138"/>
                <p:cNvSpPr/>
                <p:nvPr/>
              </p:nvSpPr>
              <p:spPr>
                <a:xfrm rot="6466876">
                  <a:off x="5927805" y="3045086"/>
                  <a:ext cx="373685" cy="373685"/>
                </a:xfrm>
                <a:prstGeom prst="chord">
                  <a:avLst>
                    <a:gd name="adj1" fmla="val 3894283"/>
                    <a:gd name="adj2" fmla="val 15130867"/>
                  </a:avLst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140" name="Прямая соединительная линия 139"/>
                <p:cNvCxnSpPr/>
                <p:nvPr/>
              </p:nvCxnSpPr>
              <p:spPr>
                <a:xfrm>
                  <a:off x="5660856" y="3247169"/>
                  <a:ext cx="454552" cy="11831"/>
                </a:xfrm>
                <a:prstGeom prst="line">
                  <a:avLst/>
                </a:prstGeom>
                <a:grpFill/>
                <a:ln w="28575"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41" name="Прямоугольник с двумя вырезанными соседними углами 140"/>
                <p:cNvSpPr/>
                <p:nvPr/>
              </p:nvSpPr>
              <p:spPr>
                <a:xfrm rot="10800000">
                  <a:off x="6068925" y="4030174"/>
                  <a:ext cx="2319497" cy="417594"/>
                </a:xfrm>
                <a:prstGeom prst="snip2SameRect">
                  <a:avLst>
                    <a:gd name="adj1" fmla="val 50000"/>
                    <a:gd name="adj2" fmla="val 2329"/>
                  </a:avLst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prst="convex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136" name="Кольцо 135"/>
              <p:cNvSpPr/>
              <p:nvPr/>
            </p:nvSpPr>
            <p:spPr>
              <a:xfrm>
                <a:off x="5994606" y="4492229"/>
                <a:ext cx="236787" cy="236787"/>
              </a:xfrm>
              <a:prstGeom prst="donut">
                <a:avLst>
                  <a:gd name="adj" fmla="val 21136"/>
                </a:avLst>
              </a:prstGeom>
              <a:solidFill>
                <a:srgbClr val="00B050"/>
              </a:solidFill>
              <a:ln>
                <a:noFill/>
                <a:prstDash val="solid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32" name="Кольцо 131"/>
            <p:cNvSpPr/>
            <p:nvPr/>
          </p:nvSpPr>
          <p:spPr>
            <a:xfrm>
              <a:off x="4627188" y="4434694"/>
              <a:ext cx="1033668" cy="1019292"/>
            </a:xfrm>
            <a:prstGeom prst="donut">
              <a:avLst>
                <a:gd name="adj" fmla="val 38047"/>
              </a:avLst>
            </a:prstGeom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solidFill>
                <a:schemeClr val="accent5">
                  <a:lumMod val="75000"/>
                </a:schemeClr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33" name="Прямоугольник 132"/>
            <p:cNvSpPr/>
            <p:nvPr/>
          </p:nvSpPr>
          <p:spPr>
            <a:xfrm>
              <a:off x="2699792" y="5013176"/>
              <a:ext cx="4824536" cy="576064"/>
            </a:xfrm>
            <a:prstGeom prst="rect">
              <a:avLst/>
            </a:prstGeom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accent5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101600" prst="ribl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0" name="Группа 179"/>
          <p:cNvGrpSpPr/>
          <p:nvPr/>
        </p:nvGrpSpPr>
        <p:grpSpPr>
          <a:xfrm>
            <a:off x="2833592" y="1021107"/>
            <a:ext cx="896354" cy="970243"/>
            <a:chOff x="2828887" y="1257609"/>
            <a:chExt cx="896354" cy="970243"/>
          </a:xfrm>
        </p:grpSpPr>
        <p:pic>
          <p:nvPicPr>
            <p:cNvPr id="181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1769" y="1462994"/>
              <a:ext cx="443472" cy="741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8887" y="1257609"/>
              <a:ext cx="583585" cy="970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59" name="Группа 158"/>
          <p:cNvGrpSpPr/>
          <p:nvPr/>
        </p:nvGrpSpPr>
        <p:grpSpPr>
          <a:xfrm>
            <a:off x="189059" y="4520316"/>
            <a:ext cx="3806877" cy="1644988"/>
            <a:chOff x="2276482" y="3072672"/>
            <a:chExt cx="5823909" cy="2516568"/>
          </a:xfrm>
        </p:grpSpPr>
        <p:grpSp>
          <p:nvGrpSpPr>
            <p:cNvPr id="160" name="Группа 159"/>
            <p:cNvGrpSpPr/>
            <p:nvPr/>
          </p:nvGrpSpPr>
          <p:grpSpPr>
            <a:xfrm>
              <a:off x="5372825" y="3072672"/>
              <a:ext cx="2727566" cy="2145994"/>
              <a:chOff x="5372825" y="2914410"/>
              <a:chExt cx="2727566" cy="2145994"/>
            </a:xfrm>
          </p:grpSpPr>
          <p:sp>
            <p:nvSpPr>
              <p:cNvPr id="172" name="Блок-схема: процесс 171"/>
              <p:cNvSpPr/>
              <p:nvPr/>
            </p:nvSpPr>
            <p:spPr>
              <a:xfrm>
                <a:off x="6012161" y="4581128"/>
                <a:ext cx="144016" cy="479276"/>
              </a:xfrm>
              <a:prstGeom prst="flowChartProcess">
                <a:avLst/>
              </a:prstGeom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173" name="Группа 172"/>
              <p:cNvGrpSpPr/>
              <p:nvPr/>
            </p:nvGrpSpPr>
            <p:grpSpPr>
              <a:xfrm>
                <a:off x="5372825" y="2914410"/>
                <a:ext cx="2727566" cy="1666718"/>
                <a:chOff x="5660856" y="3045086"/>
                <a:chExt cx="2727566" cy="1666718"/>
              </a:xfrm>
              <a:gradFill flip="none" rotWithShape="1">
                <a:gsLst>
                  <a:gs pos="0">
                    <a:schemeClr val="bg2">
                      <a:shade val="30000"/>
                      <a:satMod val="115000"/>
                    </a:schemeClr>
                  </a:gs>
                  <a:gs pos="50000">
                    <a:schemeClr val="bg2">
                      <a:shade val="67500"/>
                      <a:satMod val="115000"/>
                    </a:schemeClr>
                  </a:gs>
                  <a:gs pos="100000">
                    <a:schemeClr val="bg2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</p:grpSpPr>
            <p:sp>
              <p:nvSpPr>
                <p:cNvPr id="175" name="Блок-схема: процесс 174"/>
                <p:cNvSpPr/>
                <p:nvPr/>
              </p:nvSpPr>
              <p:spPr>
                <a:xfrm>
                  <a:off x="6300192" y="4461632"/>
                  <a:ext cx="201678" cy="250172"/>
                </a:xfrm>
                <a:prstGeom prst="flowChartProcess">
                  <a:avLst/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76" name="Скругленный прямоугольник 175"/>
                <p:cNvSpPr/>
                <p:nvPr/>
              </p:nvSpPr>
              <p:spPr>
                <a:xfrm>
                  <a:off x="6084168" y="3231928"/>
                  <a:ext cx="216024" cy="994292"/>
                </a:xfrm>
                <a:prstGeom prst="roundRect">
                  <a:avLst/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77" name="Хорда 176"/>
                <p:cNvSpPr/>
                <p:nvPr/>
              </p:nvSpPr>
              <p:spPr>
                <a:xfrm rot="6466876">
                  <a:off x="5927805" y="3045086"/>
                  <a:ext cx="373685" cy="373685"/>
                </a:xfrm>
                <a:prstGeom prst="chord">
                  <a:avLst>
                    <a:gd name="adj1" fmla="val 3894283"/>
                    <a:gd name="adj2" fmla="val 15130867"/>
                  </a:avLst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178" name="Прямая соединительная линия 177"/>
                <p:cNvCxnSpPr/>
                <p:nvPr/>
              </p:nvCxnSpPr>
              <p:spPr>
                <a:xfrm>
                  <a:off x="5660856" y="3247169"/>
                  <a:ext cx="454552" cy="11831"/>
                </a:xfrm>
                <a:prstGeom prst="line">
                  <a:avLst/>
                </a:prstGeom>
                <a:grpFill/>
                <a:ln w="28575"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9" name="Прямоугольник с двумя вырезанными соседними углами 178"/>
                <p:cNvSpPr/>
                <p:nvPr/>
              </p:nvSpPr>
              <p:spPr>
                <a:xfrm rot="10800000">
                  <a:off x="6068925" y="4030174"/>
                  <a:ext cx="2319497" cy="417594"/>
                </a:xfrm>
                <a:prstGeom prst="snip2SameRect">
                  <a:avLst>
                    <a:gd name="adj1" fmla="val 50000"/>
                    <a:gd name="adj2" fmla="val 2329"/>
                  </a:avLst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prst="slope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174" name="Кольцо 173"/>
              <p:cNvSpPr/>
              <p:nvPr/>
            </p:nvSpPr>
            <p:spPr>
              <a:xfrm>
                <a:off x="5994606" y="4492229"/>
                <a:ext cx="236787" cy="236787"/>
              </a:xfrm>
              <a:prstGeom prst="donut">
                <a:avLst>
                  <a:gd name="adj" fmla="val 21136"/>
                </a:avLst>
              </a:prstGeom>
              <a:solidFill>
                <a:srgbClr val="00B050"/>
              </a:solidFill>
              <a:ln>
                <a:noFill/>
                <a:prstDash val="solid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1" name="Группа 160"/>
            <p:cNvGrpSpPr/>
            <p:nvPr/>
          </p:nvGrpSpPr>
          <p:grpSpPr>
            <a:xfrm flipH="1">
              <a:off x="2276482" y="3083206"/>
              <a:ext cx="2727566" cy="2145994"/>
              <a:chOff x="5372825" y="2914410"/>
              <a:chExt cx="2727566" cy="2145994"/>
            </a:xfrm>
          </p:grpSpPr>
          <p:sp>
            <p:nvSpPr>
              <p:cNvPr id="164" name="Блок-схема: процесс 163"/>
              <p:cNvSpPr/>
              <p:nvPr/>
            </p:nvSpPr>
            <p:spPr>
              <a:xfrm>
                <a:off x="6012161" y="4581128"/>
                <a:ext cx="144016" cy="479276"/>
              </a:xfrm>
              <a:prstGeom prst="flowChartProcess">
                <a:avLst/>
              </a:prstGeom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2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165" name="Группа 164"/>
              <p:cNvGrpSpPr/>
              <p:nvPr/>
            </p:nvGrpSpPr>
            <p:grpSpPr>
              <a:xfrm>
                <a:off x="5372825" y="2914410"/>
                <a:ext cx="2727566" cy="1666718"/>
                <a:chOff x="5660856" y="3045086"/>
                <a:chExt cx="2727566" cy="1666718"/>
              </a:xfrm>
              <a:gradFill flip="none" rotWithShape="1">
                <a:gsLst>
                  <a:gs pos="0">
                    <a:schemeClr val="bg2">
                      <a:shade val="30000"/>
                      <a:satMod val="115000"/>
                    </a:schemeClr>
                  </a:gs>
                  <a:gs pos="50000">
                    <a:schemeClr val="bg2">
                      <a:shade val="67500"/>
                      <a:satMod val="115000"/>
                    </a:schemeClr>
                  </a:gs>
                  <a:gs pos="100000">
                    <a:schemeClr val="bg2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</p:grpSpPr>
            <p:sp>
              <p:nvSpPr>
                <p:cNvPr id="167" name="Блок-схема: процесс 166"/>
                <p:cNvSpPr/>
                <p:nvPr/>
              </p:nvSpPr>
              <p:spPr>
                <a:xfrm>
                  <a:off x="6300192" y="4461632"/>
                  <a:ext cx="201678" cy="250172"/>
                </a:xfrm>
                <a:prstGeom prst="flowChartProcess">
                  <a:avLst/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68" name="Скругленный прямоугольник 167"/>
                <p:cNvSpPr/>
                <p:nvPr/>
              </p:nvSpPr>
              <p:spPr>
                <a:xfrm>
                  <a:off x="6084168" y="3231928"/>
                  <a:ext cx="216024" cy="994292"/>
                </a:xfrm>
                <a:prstGeom prst="roundRect">
                  <a:avLst/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69" name="Хорда 168"/>
                <p:cNvSpPr/>
                <p:nvPr/>
              </p:nvSpPr>
              <p:spPr>
                <a:xfrm rot="6466876">
                  <a:off x="5927805" y="3045086"/>
                  <a:ext cx="373685" cy="373685"/>
                </a:xfrm>
                <a:prstGeom prst="chord">
                  <a:avLst>
                    <a:gd name="adj1" fmla="val 3894283"/>
                    <a:gd name="adj2" fmla="val 15130867"/>
                  </a:avLst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170" name="Прямая соединительная линия 169"/>
                <p:cNvCxnSpPr/>
                <p:nvPr/>
              </p:nvCxnSpPr>
              <p:spPr>
                <a:xfrm>
                  <a:off x="5660856" y="3247169"/>
                  <a:ext cx="454552" cy="11831"/>
                </a:xfrm>
                <a:prstGeom prst="line">
                  <a:avLst/>
                </a:prstGeom>
                <a:grpFill/>
                <a:ln w="28575"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1" name="Прямоугольник с двумя вырезанными соседними углами 170"/>
                <p:cNvSpPr/>
                <p:nvPr/>
              </p:nvSpPr>
              <p:spPr>
                <a:xfrm rot="10800000">
                  <a:off x="6068925" y="4030174"/>
                  <a:ext cx="2319497" cy="417594"/>
                </a:xfrm>
                <a:prstGeom prst="snip2SameRect">
                  <a:avLst>
                    <a:gd name="adj1" fmla="val 50000"/>
                    <a:gd name="adj2" fmla="val 2329"/>
                  </a:avLst>
                </a:prstGeom>
                <a:grpFill/>
                <a:ln>
                  <a:solidFill>
                    <a:schemeClr val="tx2"/>
                  </a:solidFill>
                  <a:prstDash val="solid"/>
                </a:ln>
                <a:scene3d>
                  <a:camera prst="orthographicFront"/>
                  <a:lightRig rig="threePt" dir="t"/>
                </a:scene3d>
                <a:sp3d>
                  <a:bevelT prst="convex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166" name="Кольцо 165"/>
              <p:cNvSpPr/>
              <p:nvPr/>
            </p:nvSpPr>
            <p:spPr>
              <a:xfrm>
                <a:off x="5994606" y="4492229"/>
                <a:ext cx="236787" cy="236787"/>
              </a:xfrm>
              <a:prstGeom prst="donut">
                <a:avLst>
                  <a:gd name="adj" fmla="val 21136"/>
                </a:avLst>
              </a:prstGeom>
              <a:solidFill>
                <a:srgbClr val="00B050"/>
              </a:solidFill>
              <a:ln>
                <a:noFill/>
                <a:prstDash val="solid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62" name="Кольцо 161"/>
            <p:cNvSpPr/>
            <p:nvPr/>
          </p:nvSpPr>
          <p:spPr>
            <a:xfrm>
              <a:off x="4627188" y="4434694"/>
              <a:ext cx="1033668" cy="1019292"/>
            </a:xfrm>
            <a:prstGeom prst="donut">
              <a:avLst>
                <a:gd name="adj" fmla="val 38047"/>
              </a:avLst>
            </a:prstGeom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solidFill>
                <a:schemeClr val="accent5">
                  <a:lumMod val="75000"/>
                </a:schemeClr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63" name="Прямоугольник 162"/>
            <p:cNvSpPr/>
            <p:nvPr/>
          </p:nvSpPr>
          <p:spPr>
            <a:xfrm>
              <a:off x="2699792" y="5013176"/>
              <a:ext cx="4824536" cy="576064"/>
            </a:xfrm>
            <a:prstGeom prst="rect">
              <a:avLst/>
            </a:prstGeom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accent5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101600" prst="ribl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="" xmlns:p14="http://schemas.microsoft.com/office/powerpoint/2010/main" val="2713188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-0.00052 0.5011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2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00556 0.46527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2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data:image/jpeg;base64,/9j/4AAQSkZJRgABAQAAAQABAAD/2wCEAAkGBhQSERUUExIWFRUWGBgXFRcYGBgYGBoXFBUYFBQYFxcXHSYeFxojGhQVHy8gIygpLC0sFx4xNTAqNSYrLCkBCQoKDgwOGg8PGiwlHyQvLCwqLCwsLCwsLCwsLCwpKSwsKSwsLCwsLCksLCwsLCwsLCwsLCwsLCwsLCwsKSwsLP/AABEIAQMAwgMBIgACEQEDEQH/xAAbAAEAAgMBAQAAAAAAAAAAAAAAAwQCBQYBB//EAEAQAAEDAQYDBQYEBQIGAwAAAAEAAhEDBAUSITFBUWFxBoGRobETIjLB0fAHQlLhFGKCkvEjsiRDcnOisxYzU//EABkBAQADAQEAAAAAAAAAAAAAAAABAgUDBP/EACgRAAICAgIBAwQCAwAAAAAAAAABAhEDIRIxQQQTUSJhcZEyoRRSgf/aAAwDAQACEQMRAD8A+4oiIAiIgCIiAIiIAiIgCISq77xpDWowdXNHzUpWLLCKqL1o/wD7U/72/VT06zXfCQehB9Epoi0ZoiKCQiIgCIiAIiIAsSsl4gI8A4eSLLuRSQZoiKCQiIgCIiAIiIAiIgPnf4kdpRSqCi+mXtwhwh5YQTiHMHTcFfOzf4nJkDrJ9F1H4sV6brSWkOxtayCILYguhwOYOeoJ6L5/hW76aKWNHHhGVtm5d2i5eix/+TRmMQPEGPMLSPYVGKPEgdxld6LexA+8fhhf1S1WRzqji4sqFgJzMYGOEnf4iuwXz78Fh/wVT/vu/wDXTX0FYOdJZGkXWgiIuJIREQBERAF4vV4gC8XqIAV6iIAiIgCIiAo3pfFOztmo6CfhGUnxyAzGZyzXzm++31orVvYWUHETDRT1MSXCQSDpqDGUrqe2NwV6wL6Aa54AAGN9N4G4a5rg3cnPouEb2GvHP/h4njWZ64loenjiS5Nq/ucJ8m/sWzcF71RuOtZs98OJW2ufspeNNrnPtWCATgY4vc4gTEuhoJ45qrcf4dWsOxVKraA/kc57/IgDxW+tXZUtH+rbrU8nRrXCTyAMrpPKr4qS/RXjS6OHvq32e0WfG+u6raQcLWuGEYJBzLhrE5SfmuYNnZ/kkeeGFvu0VwWmz1MOIYT7zZ1jaYyxLn6tmtPHwLV7caVaeiia6uv+mFSyN2I/uH0WRuSabn+3oNgEhrqgxuI2DRJnrCrOu+0GZxZ9F4blqxmIniR9Vd2doyS7kj6B+FnauoH07G2lTIOJzy3JwAGdRzhk46Dnlovrq+JfhfZWWa2e0rPwe45gEZS4icR204eC+2NdIkLH9ZGsmkXhKLvi7PURF4y4REQBERAEREB4i9RAEREAREQBERAEUde0NY0ucYA1K1NovIEYqpwU/wArPzv5kA6cvFXjByKSmomFv7Qj2oo03NB1c9xgAfyzqfvpcq1WUWYycRIycd98jsFw3aK8TVcajWwBDG8hnmdh/gKW3XyalKkwflYAds/8Qvd/jaj/AGeJ+o7f6KF9Ww1qhcVp6lJXnhQupLQiqVI8LbbtlFlLNd5+H7GQ8FjcUghxAmOE6rkm0M10PZZ2GrO/DiN1y9QuWNo64ZVNMu9tuyocDaKQhwzqADUfqy3G61PZztW+zkMqS6lwnNs/p+novpJAcORHkV8aq0MFRzTxI7wYK83pn7sHCfg9HqF7UlOHk+w2S1tqsD2ODmnQj7yKmXyq5r6fZny0y06tOjhz4Hn6hfS7uvJlZgewyMpG4MTB4FeXPgeJ/Y9OHOsmvJaREXmPQEREAREQBERAEREAREQBVbwvFlFmJ56DcngFFet6tot4uPwt4/QLkatOraHF7jJBybOfEYRwXoxYeW5dHDLl46XZLbr8LjjfBP5KY0bzdxP3ktZVtTqhLnEk8TsPovX0I5HdRFucDTdaUYxj0ZspSl2T0XlrXQSMQg9OBVV/ACOPNXmkRmoXN5KUyCpgCgqCVeeeSjbRxGA0k8s1dMq0V2ZFWaFqdTeHNyIWdSxloksICGmCBlJ08P29FDaZNUd7ct7Nr05GThk5vA/Qrgu1lhwWmpGUnG3+rP1xBLPanUnYmEtI3HotreTxarOKn/No5P4ljtHePzXmhj9mfJdM9E8nuwryjlnNkBwVy6rzfQeHMPIg6EcCFDTEEjY5j5/VZvaF7HTVM8itO0fS7pvdloZibkfzNOrTz5c1eXymwW19F4ew5jwI3BG4X0e6b4ZXbkRiEYmzMEjY7jmsnP6d43a6NTBnWRU+y+iIvKeoIiIAiIgCIiALF7wASTAAknkNVktb2iqRZqsfpj+4hp9VaKtpFZOk2cvard7V7nnfQcG/lHz6kquapBkZc1UbVUoetdRrRlOV7JnVcXxTPEfNRCmJUjaoOyywg6J0OzwMVix2A1HQMtyTsF62iF6XFk4XETkYOoVG34LKr2ePoU2mINQ8Zws7gMyo6lMnOIA2aC0eOp7166se7goX1OOqlJhtGFRs8FD7OFao3c94lrcuMwPErx1CNHB3Qkgf1HJWTXRVryVHVD+o+JWxucOp1GioHYKvuGZAIcI312VF7M84++CsWi1uexjT+SYO/eklaoiLp2a+32P2VVzTngdHCQPqPVSmtTZq1rjwbiP/AJOJHgO9WL5qCo5rwZcWAP8A+pognvAC17KI5K63FWVlpujOvbg4QKbWjk0T3nVW7svI0CS3OQNyMxpMajPRVXNAHFROcQpcU1RFtOz6dd9tFWm17dHDwOhB6GQrC5LsJayRUZsIcOplp9GrrVjZYcJuJr4p84KQREXM6BERAEREAVW9LL7Si9m7mkDrGXnCtKC22jBTe/8AS0nwEqY3aoiVU7OAp3e6JMd5VesyHZGV6+q7LMn7zUg94Rw0W1vyY+jCmp2P4Lyi1pyUps/AqGyTeXNdDatLE8uzJAg7DLfnKvDsxR/m/u/Zc4S7CG4iWjRu33mVhStdSmZa4tyjX5LzSxzbbUj0RyQSScTqG9mqPB39xR/ZuiRof7iubb2hrN0qE9QD6hZt7T1+I/tH0VPazf7F/dxfB0LrgZgwS7DM6g69QqlXsoDpUd3gH6LT1e01ePiA/pH0UJ7R1zrUPdA9ApWLMvJDyYn4Ns/si7aoDyLSP9pWgtFNzHFp2PP55q42/K0ZVXeX0UV4W01S0uEECJ48J+912gsif1OzjPg19KoovqKuTKnqUyoW0TK9CODDWGclk5uWmSkBLc5yVj+Ipn4m58WmPJQ2yaNt2Doe9VdtDQPEn5BditP2Wcw0Bg/UcU64v8QtwsnPLlkbNTBHjjQREXE7BERAEREAVS9aJfRqNGpY4DrGStrCrUDWknQAk9AJKlOnZDVo+btpqenZSRIzCVbxJ0aBPeonExrktnZkaMsAmCYO3VTYCNCqlNinY1GCwKhI5+axNnOv346LbWe6G1KGJpPtBMicjB4bSFqyyRJ2yXKM07o6OLXZE2z4jDQXE7CSVtKd3U6dJ/ti0PLTgbMuGWWh1mFQbWe0ENcQDrBjxj5qo5qs05eSqaj4Ii7ipLPQa45uwjfKfReNpE6BXKFkqfDm0Hac/DXfgujdI5pWz11mpMEiq7FyblG85qm7LeQt7RuGpEkhogyXfTX0Wrt1nNJ8SHbg9VyhNN1dnWUGlbVFdzHHRpKruMZb7/RTVbW+DBjoo7NaMOrQ7qF2VnLRXe5xMQvXU8ldrWhrhAYGnc8u5SU7vDhk9p5JyrscTe9gyTSqcMY/2ifkunWuuCxinQaBGfvEjif2gdy2KyM0uU20auGPGCQREXI6hERAEREAVW9f/oq/9Dv9pVpR2mliY5v6gR4iFKdMhq0fOKRB8VKHDReMshYSHZEEg9QsqlArZ0Y6PaVKe7X6q0ynESqtN5GcffNTe2nVVZZFlzhChJ5Kwy734MeGW8jPLQKxd1RoxF5w8Np74kdy5uVLWy6jeno17qRGcEeSyFjcWF+GWjUyB5TzVitbGSYE+Q73GXHyUNe83ObgkNZ+logfv3qU5PpENRXbLNmtbGMEsknUDIRzcJJ6SFYb2jDRDKTW9/rAzWiB7lmSd80eKL7CyyXRctl8vqCHOy4AZfutfh5qSmwOI2UltsgZUwhwIgGevRWSjHSKtuW2VnU1WNOO/wAua2jrQxo0DjtlPeStdVfMnWdVeLKtGPsl7BGyzpzCzk8VNkHYdmHk2ds7Fw/8ifmtstb2dZFnbO5cfFxjyWyWRk/m/wAmtj/gvwERFzOgREQBERAFUvW0mnRqPGrWkjrGXmrarXlZy+k9o1LTHXUK0atWVldOj5+x+Qg/f381KwysDZS0Trw/dWaNKRI3+4Ww6MhEYr5qdmevdksHWQba8Fg4lV7JLv8AFPaIDy0cASPRVSeLpUblZsNKmZNQ5DQCc+/ZRSirJty0V3RxWGFXH2qD7rQBsIgeOp8VWqOLiTAE8oHgFZNkNItilTaxp+NztRMBvWM/RRF4Oo7hkPLM+KruZzBXmFQohyLLcIGknnEeEST4Ku6mZUlBskCQJOp0717aqBY8tJkj6Si0yPFleo3JQSFacwn8p8CozYiPynlkrplaZgDB0yVhtQRp3aKPDKxMz96KOyT6DYagdSYWiAWiBwy0U6pXMyKFMfyjzz+aurHlps2I9IIiKpYIiIAiIgCgttqFOm95/K0nwCnVO92TQqD+U+WatFW1ZWTpOjhKt4PInc5mABqczy/dQ43OGpzPHc/cd6k9ngdO23Q6hZVqZ1AyP3K2VS6MZ2xSyOYz24q5TrEqBvvCZz0KyFSCqvZK0bC8bAWBrpa5rtCPFUQwcVi6oeKs2Smwgl7iI0A1PfGSoritl9Seis+n3KOCCtiLZAgAwNJM+uXkoqgJ99zDGkgQJ7hClSfkhr4MX0mta04sTnCYGQHU6zyWLaHEecfuVYsrqf58Q4YQPMkq5TvCkwCGucRvk0HqQST4qjk10i6intuiqy7XYS7A7CBJMRl35lVw9g2JWwdeNSu7BIaDoNu87qjXolji0gSOCRbepCSS3Exq24j4QBzOakp3plmAehVd4WNSjhyAz3+QV+KKcmTVLUx7odLWj1O+SsNo0YnFuOM+C1/8Pi5fTeV4KZOQGuiOK8MlS+UfQabAAANAIHcslHZh7jZ/SPRSLIZrIIiISEREAREQBRWmsGMc46NaSegEqVU73E0Xj+Xy3UxVtIrJ0mzialsGH4ddRzKjZbDGQ7uWv1WTGQ6D0+n3zWFQYTkMpkdVs0jHtmdO0GZgc4Vui8O2yUXsw7ManXp9VIIGSq9kole1u49V5TqDh99VnaLU5+EO/KIHGNp4qShYXubLWyO5c7pbOlW/pI2YdXOPRuvidO6VlarfiaGBgawGYBkzxJOuqmbdxOoLTzBI8lE6zifilvGI8iouLZLUkjL2LacQ4uJE7BokZTrPRRiD8Qk94U9nsJd8ILugjxJV+lcsZvcGjrJ8TkqucY9suoSl0jVsoDZS/wAODqrVppU4w02kn9WfkqT6MGDqilZDjxMqtRrBkc9t1DRo093T9+K9dQxZLB9DBvJ9BxV1+Srb+CapQxHC3Tc8+CsWW7wHCdyB4rW+wJMt71NSqGWgEmCCO4zKhp1phNXbR2QREWYagREQBERAEREAUVrcAxxdphM9IUqp3uP9F/T55q0VbRWTpM42o5pEmev3ovHV24QTnzhRMfhdhPT6fPxVd1XC+DofQ/RbCRjtlmnaGgxJE5gEQrDQCtTaKZ2zHA7KL2r26OhTwsryOlZYSW4hEDVS0K7miA8gdclqGXyDTDab4cR77XODfeGRwuOUGdCqNS9sDi0uIcDDmuLQQf6oB8Vy9tvs7ckujqyXPGriOJMN8Tkq9udTawBrpfPvEH3Y4TuuZt3aNzsLGCs93DCAdTk0TppmFo7ZflWSw0Xg7gkTx4RwVoYX8lm2+kd5Y6w46+BW4s+ICWGeLT8juvmlzXzUyZ7GpJOWh8siu6uO11K1ElgM6ZtMHhmcpHEFc8+OtlsTadM2YvF36R5qs6mXEkjU+qr2y1GzwKjmFx2BzHUFZC+ZZGA8Qdo5Tl5rioPuKOjmnqTJyMIyCrOs5dmclE61F32T5NB9VLSBGrj008BJ81emilqRlUpw0Nb07lYu+wnEJH+AoWYieSsWKufasjTfvEKkm6ZaKVpm/REXhPeEREAREQBERAFjUphwIOhEHvWSID5/fl3lrjGrTHXgfmvadJjqbsWrg0tMbg557bg9F2F63YKreDtj8iuQtF0VA7A5hk6ZxMawdDoPJaeLKpxpvZl5cThLS0VCAO5U6rcWa8rWYNdIkdASR5BY1KhHE8dG/VetHlNfb6BAmPNaM2Rz3RrnkJkTzjId66erY2OeQHTpBEkZiTGLMHktfbLLhcMLjIz6HUady6KR0h9JqaNZzHYDDSDGE5ieQ49Ft70p+wNNpIDnsDi3QjETEiTBy0yWvtF3uccZecX6gTi7zqtW+62n3g4mD75gCc9GnjzP7qez0JQfbOrs1vqWcMqinReXThxh5Iw/pEgag88lnaPxBtdUYB/pDSabcPgSSR3LS2C7vZ+9lVYfh957dYMw1wIOgPNbupaKlRoBbDZBguc4aECMckb7rm4RbtqyHLiqTMbqvSpMBwDjq7C0uJ4lxBMrfU7OXakk7k5nxK1X8KaUOILZ04HjBK29jvdkQ8k84z8d+9Vn8xR5+3s2NkZh36qX2ReZzjzUTawiQ5mHlic4/wBLRkrVOuXZsZDQNyATHBskwvJJvs9EUujyrXcBhAnly4K7dUFwkZ6nuUdNmMgn4jktxZbGGTGZO64ZJpKj0Y4NuywiIvIesIiIAiIgCIiAIiIAq9usgqMLTrqDwI0KsIpTp2iGrVM422WM1CcoqN+Nu5j8w4nj4rVVLDi3Xc3ldvtBiacNRvwu+R5Ln69qwuitQaXcZwzzyyPVaGLM2tGdlwpPZzlW7SzNpEg7x1+So2yzFxxOInly00XT2u0Mc0htJrOcknjkvLssNEk45BAnT0HHqvSsjSto4cd0mcbbaOFoBzJ1GjgOMjfl6LGzXcz2ZEHPOOnMrrHdlX16hLGYGE/mOg78ytm7sU4NEVGkjYt9CpfqILTZZY5taRx/Z+xUs2vcWZw0AOMyNMXwiea7i7Lop06XtGtxvwlwxCMwNIkkGRBz2XO1bE+i4gtA5EDNb+5b4DRDweozmMs+cZTyHBcs/KSuLL4pJSqRobdaqtc4ngTo0aADPSTrmvLJdh3yWwFnE9+SuWWy4jmQBz+Ss5qKpHNQcnbILJdrRot3YrtDhwE6/Je2WwScpwcTkT0HDmts1oAgaLw5crfR7sWJIhoWNrcwM+JU6IvM3fZ6Uq6CIigkIiIAiIgCIiAIiIAiIgCwqUWuEOaD1E+qzRAUHXFRP/L8CR81JZrrp0zLWwTzJ9VbRWc5PVlFCKd0eAL1EVS5FXszXiHNBHP7yWuPZynPulw8CtsivGco9MpKEZdo1Tbgbu4+AVmhdbGmYk88/JXER5JPthY4rpBERULhERAEREAREQBERAEREAREQBERAEREAREQBERAEREAREQBERAEREAREQBERAERE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data:image/jpeg;base64,/9j/4AAQSkZJRgABAQAAAQABAAD/2wCEAAkGBhQSERUUExIWFRUWGBgXFRcYGBgYGBoXFBUYFBQYFxcXHSYeFxojGhQVHy8gIygpLC0sFx4xNTAqNSYrLCkBCQoKDgwOGg8PGiwlHyQvLCwqLCwsLCwsLCwsLCwpKSwsKSwsLCwsLCksLCwsLCwsLCwsLCwsLCwsLCwsKSwsLP/AABEIAQMAwgMBIgACEQEDEQH/xAAbAAEAAgMBAQAAAAAAAAAAAAAAAwQCBQYBB//EAEAQAAEDAQYDBQYEBQIGAwAAAAEAAhEDBAUSITFBUWFxBoGRobETIjLB0fAHQlLhFGKCkvEjsiRDcnOisxYzU//EABkBAQADAQEAAAAAAAAAAAAAAAABAgUDBP/EACgRAAICAgIBAwQCAwAAAAAAAAABAhEDIRIxQQQTUSJhcZEyoRRSgf/aAAwDAQACEQMRAD8A+4oiIAiIgCIiAIiIAiIgCISq77xpDWowdXNHzUpWLLCKqL1o/wD7U/72/VT06zXfCQehB9Epoi0ZoiKCQiIgCIiAIiIAsSsl4gI8A4eSLLuRSQZoiKCQiIgCIiAIiIAiIgPnf4kdpRSqCi+mXtwhwh5YQTiHMHTcFfOzf4nJkDrJ9F1H4sV6brSWkOxtayCILYguhwOYOeoJ6L5/hW76aKWNHHhGVtm5d2i5eix/+TRmMQPEGPMLSPYVGKPEgdxld6LexA+8fhhf1S1WRzqji4sqFgJzMYGOEnf4iuwXz78Fh/wVT/vu/wDXTX0FYOdJZGkXWgiIuJIREQBERAF4vV4gC8XqIAV6iIAiIgCIiAo3pfFOztmo6CfhGUnxyAzGZyzXzm++31orVvYWUHETDRT1MSXCQSDpqDGUrqe2NwV6wL6Aa54AAGN9N4G4a5rg3cnPouEb2GvHP/h4njWZ64loenjiS5Nq/ucJ8m/sWzcF71RuOtZs98OJW2ufspeNNrnPtWCATgY4vc4gTEuhoJ45qrcf4dWsOxVKraA/kc57/IgDxW+tXZUtH+rbrU8nRrXCTyAMrpPKr4qS/RXjS6OHvq32e0WfG+u6raQcLWuGEYJBzLhrE5SfmuYNnZ/kkeeGFvu0VwWmz1MOIYT7zZ1jaYyxLn6tmtPHwLV7caVaeiia6uv+mFSyN2I/uH0WRuSabn+3oNgEhrqgxuI2DRJnrCrOu+0GZxZ9F4blqxmIniR9Vd2doyS7kj6B+FnauoH07G2lTIOJzy3JwAGdRzhk46Dnlovrq+JfhfZWWa2e0rPwe45gEZS4icR204eC+2NdIkLH9ZGsmkXhKLvi7PURF4y4REQBERAEREB4i9RAEREAREQBERAEUde0NY0ucYA1K1NovIEYqpwU/wArPzv5kA6cvFXjByKSmomFv7Qj2oo03NB1c9xgAfyzqfvpcq1WUWYycRIycd98jsFw3aK8TVcajWwBDG8hnmdh/gKW3XyalKkwflYAds/8Qvd/jaj/AGeJ+o7f6KF9Ww1qhcVp6lJXnhQupLQiqVI8LbbtlFlLNd5+H7GQ8FjcUghxAmOE6rkm0M10PZZ2GrO/DiN1y9QuWNo64ZVNMu9tuyocDaKQhwzqADUfqy3G61PZztW+zkMqS6lwnNs/p+novpJAcORHkV8aq0MFRzTxI7wYK83pn7sHCfg9HqF7UlOHk+w2S1tqsD2ODmnQj7yKmXyq5r6fZny0y06tOjhz4Hn6hfS7uvJlZgewyMpG4MTB4FeXPgeJ/Y9OHOsmvJaREXmPQEREAREQBERAEREAREQBVbwvFlFmJ56DcngFFet6tot4uPwt4/QLkatOraHF7jJBybOfEYRwXoxYeW5dHDLl46XZLbr8LjjfBP5KY0bzdxP3ktZVtTqhLnEk8TsPovX0I5HdRFucDTdaUYxj0ZspSl2T0XlrXQSMQg9OBVV/ACOPNXmkRmoXN5KUyCpgCgqCVeeeSjbRxGA0k8s1dMq0V2ZFWaFqdTeHNyIWdSxloksICGmCBlJ08P29FDaZNUd7ct7Nr05GThk5vA/Qrgu1lhwWmpGUnG3+rP1xBLPanUnYmEtI3HotreTxarOKn/No5P4ljtHePzXmhj9mfJdM9E8nuwryjlnNkBwVy6rzfQeHMPIg6EcCFDTEEjY5j5/VZvaF7HTVM8itO0fS7pvdloZibkfzNOrTz5c1eXymwW19F4ew5jwI3BG4X0e6b4ZXbkRiEYmzMEjY7jmsnP6d43a6NTBnWRU+y+iIvKeoIiIAiIgCIiALF7wASTAAknkNVktb2iqRZqsfpj+4hp9VaKtpFZOk2cvard7V7nnfQcG/lHz6kquapBkZc1UbVUoetdRrRlOV7JnVcXxTPEfNRCmJUjaoOyywg6J0OzwMVix2A1HQMtyTsF62iF6XFk4XETkYOoVG34LKr2ePoU2mINQ8Zws7gMyo6lMnOIA2aC0eOp7166se7goX1OOqlJhtGFRs8FD7OFao3c94lrcuMwPErx1CNHB3Qkgf1HJWTXRVryVHVD+o+JWxucOp1GioHYKvuGZAIcI312VF7M84++CsWi1uexjT+SYO/eklaoiLp2a+32P2VVzTngdHCQPqPVSmtTZq1rjwbiP/AJOJHgO9WL5qCo5rwZcWAP8A+pognvAC17KI5K63FWVlpujOvbg4QKbWjk0T3nVW7svI0CS3OQNyMxpMajPRVXNAHFROcQpcU1RFtOz6dd9tFWm17dHDwOhB6GQrC5LsJayRUZsIcOplp9GrrVjZYcJuJr4p84KQREXM6BERAEREAVW9LL7Si9m7mkDrGXnCtKC22jBTe/8AS0nwEqY3aoiVU7OAp3e6JMd5VesyHZGV6+q7LMn7zUg94Rw0W1vyY+jCmp2P4Lyi1pyUps/AqGyTeXNdDatLE8uzJAg7DLfnKvDsxR/m/u/Zc4S7CG4iWjRu33mVhStdSmZa4tyjX5LzSxzbbUj0RyQSScTqG9mqPB39xR/ZuiRof7iubb2hrN0qE9QD6hZt7T1+I/tH0VPazf7F/dxfB0LrgZgwS7DM6g69QqlXsoDpUd3gH6LT1e01ePiA/pH0UJ7R1zrUPdA9ApWLMvJDyYn4Ns/si7aoDyLSP9pWgtFNzHFp2PP55q42/K0ZVXeX0UV4W01S0uEECJ48J+912gsif1OzjPg19KoovqKuTKnqUyoW0TK9CODDWGclk5uWmSkBLc5yVj+Ipn4m58WmPJQ2yaNt2Doe9VdtDQPEn5BditP2Wcw0Bg/UcU64v8QtwsnPLlkbNTBHjjQREXE7BERAEREAVS9aJfRqNGpY4DrGStrCrUDWknQAk9AJKlOnZDVo+btpqenZSRIzCVbxJ0aBPeonExrktnZkaMsAmCYO3VTYCNCqlNinY1GCwKhI5+axNnOv346LbWe6G1KGJpPtBMicjB4bSFqyyRJ2yXKM07o6OLXZE2z4jDQXE7CSVtKd3U6dJ/ti0PLTgbMuGWWh1mFQbWe0ENcQDrBjxj5qo5qs05eSqaj4Ii7ipLPQa45uwjfKfReNpE6BXKFkqfDm0Hac/DXfgujdI5pWz11mpMEiq7FyblG85qm7LeQt7RuGpEkhogyXfTX0Wrt1nNJ8SHbg9VyhNN1dnWUGlbVFdzHHRpKruMZb7/RTVbW+DBjoo7NaMOrQ7qF2VnLRXe5xMQvXU8ldrWhrhAYGnc8u5SU7vDhk9p5JyrscTe9gyTSqcMY/2ifkunWuuCxinQaBGfvEjif2gdy2KyM0uU20auGPGCQREXI6hERAEREAVW9f/oq/9Dv9pVpR2mliY5v6gR4iFKdMhq0fOKRB8VKHDReMshYSHZEEg9QsqlArZ0Y6PaVKe7X6q0ynESqtN5GcffNTe2nVVZZFlzhChJ5Kwy734MeGW8jPLQKxd1RoxF5w8Np74kdy5uVLWy6jeno17qRGcEeSyFjcWF+GWjUyB5TzVitbGSYE+Q73GXHyUNe83ObgkNZ+logfv3qU5PpENRXbLNmtbGMEsknUDIRzcJJ6SFYb2jDRDKTW9/rAzWiB7lmSd80eKL7CyyXRctl8vqCHOy4AZfutfh5qSmwOI2UltsgZUwhwIgGevRWSjHSKtuW2VnU1WNOO/wAua2jrQxo0DjtlPeStdVfMnWdVeLKtGPsl7BGyzpzCzk8VNkHYdmHk2ds7Fw/8ifmtstb2dZFnbO5cfFxjyWyWRk/m/wAmtj/gvwERFzOgREQBERAFUvW0mnRqPGrWkjrGXmrarXlZy+k9o1LTHXUK0atWVldOj5+x+Qg/f381KwysDZS0Trw/dWaNKRI3+4Ww6MhEYr5qdmevdksHWQba8Fg4lV7JLv8AFPaIDy0cASPRVSeLpUblZsNKmZNQ5DQCc+/ZRSirJty0V3RxWGFXH2qD7rQBsIgeOp8VWqOLiTAE8oHgFZNkNItilTaxp+NztRMBvWM/RRF4Oo7hkPLM+KruZzBXmFQohyLLcIGknnEeEST4Ku6mZUlBskCQJOp0717aqBY8tJkj6Si0yPFleo3JQSFacwn8p8CozYiPynlkrplaZgDB0yVhtQRp3aKPDKxMz96KOyT6DYagdSYWiAWiBwy0U6pXMyKFMfyjzz+aurHlps2I9IIiKpYIiIAiIgCgttqFOm95/K0nwCnVO92TQqD+U+WatFW1ZWTpOjhKt4PInc5mABqczy/dQ43OGpzPHc/cd6k9ngdO23Q6hZVqZ1AyP3K2VS6MZ2xSyOYz24q5TrEqBvvCZz0KyFSCqvZK0bC8bAWBrpa5rtCPFUQwcVi6oeKs2Smwgl7iI0A1PfGSoritl9Seis+n3KOCCtiLZAgAwNJM+uXkoqgJ99zDGkgQJ7hClSfkhr4MX0mta04sTnCYGQHU6zyWLaHEecfuVYsrqf58Q4YQPMkq5TvCkwCGucRvk0HqQST4qjk10i6intuiqy7XYS7A7CBJMRl35lVw9g2JWwdeNSu7BIaDoNu87qjXolji0gSOCRbepCSS3Exq24j4QBzOakp3plmAehVd4WNSjhyAz3+QV+KKcmTVLUx7odLWj1O+SsNo0YnFuOM+C1/8Pi5fTeV4KZOQGuiOK8MlS+UfQabAAANAIHcslHZh7jZ/SPRSLIZrIIiISEREAREQBRWmsGMc46NaSegEqVU73E0Xj+Xy3UxVtIrJ0mzialsGH4ddRzKjZbDGQ7uWv1WTGQ6D0+n3zWFQYTkMpkdVs0jHtmdO0GZgc4Vui8O2yUXsw7ManXp9VIIGSq9kole1u49V5TqDh99VnaLU5+EO/KIHGNp4qShYXubLWyO5c7pbOlW/pI2YdXOPRuvidO6VlarfiaGBgawGYBkzxJOuqmbdxOoLTzBI8lE6zifilvGI8iouLZLUkjL2LacQ4uJE7BokZTrPRRiD8Qk94U9nsJd8ILugjxJV+lcsZvcGjrJ8TkqucY9suoSl0jVsoDZS/wAODqrVppU4w02kn9WfkqT6MGDqilZDjxMqtRrBkc9t1DRo093T9+K9dQxZLB9DBvJ9BxV1+Srb+CapQxHC3Tc8+CsWW7wHCdyB4rW+wJMt71NSqGWgEmCCO4zKhp1phNXbR2QREWYagREQBERAEREAUVrcAxxdphM9IUqp3uP9F/T55q0VbRWTpM42o5pEmev3ovHV24QTnzhRMfhdhPT6fPxVd1XC+DofQ/RbCRjtlmnaGgxJE5gEQrDQCtTaKZ2zHA7KL2r26OhTwsryOlZYSW4hEDVS0K7miA8gdclqGXyDTDab4cR77XODfeGRwuOUGdCqNS9sDi0uIcDDmuLQQf6oB8Vy9tvs7ckujqyXPGriOJMN8Tkq9udTawBrpfPvEH3Y4TuuZt3aNzsLGCs93DCAdTk0TppmFo7ZflWSw0Xg7gkTx4RwVoYX8lm2+kd5Y6w46+BW4s+ICWGeLT8juvmlzXzUyZ7GpJOWh8siu6uO11K1ElgM6ZtMHhmcpHEFc8+OtlsTadM2YvF36R5qs6mXEkjU+qr2y1GzwKjmFx2BzHUFZC+ZZGA8Qdo5Tl5rioPuKOjmnqTJyMIyCrOs5dmclE61F32T5NB9VLSBGrj008BJ81emilqRlUpw0Nb07lYu+wnEJH+AoWYieSsWKufasjTfvEKkm6ZaKVpm/REXhPeEREAREQBERAFjUphwIOhEHvWSID5/fl3lrjGrTHXgfmvadJjqbsWrg0tMbg557bg9F2F63YKreDtj8iuQtF0VA7A5hk6ZxMawdDoPJaeLKpxpvZl5cThLS0VCAO5U6rcWa8rWYNdIkdASR5BY1KhHE8dG/VetHlNfb6BAmPNaM2Rz3RrnkJkTzjId66erY2OeQHTpBEkZiTGLMHktfbLLhcMLjIz6HUady6KR0h9JqaNZzHYDDSDGE5ieQ49Ft70p+wNNpIDnsDi3QjETEiTBy0yWvtF3uccZecX6gTi7zqtW+62n3g4mD75gCc9GnjzP7qez0JQfbOrs1vqWcMqinReXThxh5Iw/pEgag88lnaPxBtdUYB/pDSabcPgSSR3LS2C7vZ+9lVYfh957dYMw1wIOgPNbupaKlRoBbDZBguc4aECMckb7rm4RbtqyHLiqTMbqvSpMBwDjq7C0uJ4lxBMrfU7OXakk7k5nxK1X8KaUOILZ04HjBK29jvdkQ8k84z8d+9Vn8xR5+3s2NkZh36qX2ReZzjzUTawiQ5mHlic4/wBLRkrVOuXZsZDQNyATHBskwvJJvs9EUujyrXcBhAnly4K7dUFwkZ6nuUdNmMgn4jktxZbGGTGZO64ZJpKj0Y4NuywiIvIesIiIAiIgCIiAIiIAq9usgqMLTrqDwI0KsIpTp2iGrVM422WM1CcoqN+Nu5j8w4nj4rVVLDi3Xc3ldvtBiacNRvwu+R5Ln69qwuitQaXcZwzzyyPVaGLM2tGdlwpPZzlW7SzNpEg7x1+So2yzFxxOInly00XT2u0Mc0htJrOcknjkvLssNEk45BAnT0HHqvSsjSto4cd0mcbbaOFoBzJ1GjgOMjfl6LGzXcz2ZEHPOOnMrrHdlX16hLGYGE/mOg78ytm7sU4NEVGkjYt9CpfqILTZZY5taRx/Z+xUs2vcWZw0AOMyNMXwiea7i7Lop06XtGtxvwlwxCMwNIkkGRBz2XO1bE+i4gtA5EDNb+5b4DRDweozmMs+cZTyHBcs/KSuLL4pJSqRobdaqtc4ngTo0aADPSTrmvLJdh3yWwFnE9+SuWWy4jmQBz+Ss5qKpHNQcnbILJdrRot3YrtDhwE6/Je2WwScpwcTkT0HDmts1oAgaLw5crfR7sWJIhoWNrcwM+JU6IvM3fZ6Uq6CIigkIiIAiIgCIiAIiIAiIgCwqUWuEOaD1E+qzRAUHXFRP/L8CR81JZrrp0zLWwTzJ9VbRWc5PVlFCKd0eAL1EVS5FXszXiHNBHP7yWuPZynPulw8CtsivGco9MpKEZdo1Tbgbu4+AVmhdbGmYk88/JXER5JPthY4rpBERULhERAEREAREQBERAEREAREQBERAEREAREQBERAEREAREQBERAEREAREQBERAERE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http://images01.olx.ru/ui/16/48/20/1317843003_195044820_1----5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76672"/>
            <a:ext cx="3349872" cy="5688632"/>
          </a:xfrm>
          <a:prstGeom prst="rect">
            <a:avLst/>
          </a:prstGeom>
          <a:noFill/>
        </p:spPr>
      </p:pic>
      <p:pic>
        <p:nvPicPr>
          <p:cNvPr id="1034" name="Picture 10" descr="http://allforchildren.ru/article/illustr/bottle03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484784"/>
            <a:ext cx="3810000" cy="3810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123728" y="5805264"/>
            <a:ext cx="8819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5 л</a:t>
            </a:r>
            <a:endParaRPr lang="ru-RU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508104" y="5445224"/>
            <a:ext cx="8931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2 л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9199</TotalTime>
  <Words>70</Words>
  <Application>Microsoft Office PowerPoint</Application>
  <PresentationFormat>Экран (4:3)</PresentationFormat>
  <Paragraphs>25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Официальная</vt:lpstr>
      <vt:lpstr>Слайд 1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Анна</dc:creator>
  <cp:lastModifiedBy>Александр</cp:lastModifiedBy>
  <cp:revision>1051</cp:revision>
  <dcterms:created xsi:type="dcterms:W3CDTF">2010-10-26T14:31:01Z</dcterms:created>
  <dcterms:modified xsi:type="dcterms:W3CDTF">2013-04-01T18:11:47Z</dcterms:modified>
</cp:coreProperties>
</file>