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57" r:id="rId10"/>
    <p:sldId id="265" r:id="rId11"/>
    <p:sldId id="266" r:id="rId12"/>
    <p:sldId id="268" r:id="rId13"/>
    <p:sldId id="269" r:id="rId14"/>
    <p:sldId id="267" r:id="rId15"/>
    <p:sldId id="270" r:id="rId16"/>
    <p:sldId id="271" r:id="rId17"/>
    <p:sldId id="272" r:id="rId18"/>
    <p:sldId id="274" r:id="rId19"/>
    <p:sldId id="275" r:id="rId20"/>
    <p:sldId id="276" r:id="rId21"/>
    <p:sldId id="273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4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F7A1B-63DD-4A9F-B280-686C0EE21834}" type="datetimeFigureOut">
              <a:rPr lang="ru-RU" smtClean="0"/>
              <a:t>23.10.2018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839A3-9AED-40B9-869E-9BB119840B2C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F7A1B-63DD-4A9F-B280-686C0EE21834}" type="datetimeFigureOut">
              <a:rPr lang="ru-RU" smtClean="0"/>
              <a:t>23.10.2018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839A3-9AED-40B9-869E-9BB119840B2C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F7A1B-63DD-4A9F-B280-686C0EE21834}" type="datetimeFigureOut">
              <a:rPr lang="ru-RU" smtClean="0"/>
              <a:t>23.10.2018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839A3-9AED-40B9-869E-9BB119840B2C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F7A1B-63DD-4A9F-B280-686C0EE21834}" type="datetimeFigureOut">
              <a:rPr lang="ru-RU" smtClean="0"/>
              <a:t>23.10.2018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839A3-9AED-40B9-869E-9BB119840B2C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F7A1B-63DD-4A9F-B280-686C0EE21834}" type="datetimeFigureOut">
              <a:rPr lang="ru-RU" smtClean="0"/>
              <a:t>23.10.2018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839A3-9AED-40B9-869E-9BB119840B2C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F7A1B-63DD-4A9F-B280-686C0EE21834}" type="datetimeFigureOut">
              <a:rPr lang="ru-RU" smtClean="0"/>
              <a:t>23.10.2018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839A3-9AED-40B9-869E-9BB119840B2C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F7A1B-63DD-4A9F-B280-686C0EE21834}" type="datetimeFigureOut">
              <a:rPr lang="ru-RU" smtClean="0"/>
              <a:t>23.10.2018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839A3-9AED-40B9-869E-9BB119840B2C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F7A1B-63DD-4A9F-B280-686C0EE21834}" type="datetimeFigureOut">
              <a:rPr lang="ru-RU" smtClean="0"/>
              <a:t>23.10.2018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839A3-9AED-40B9-869E-9BB119840B2C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F7A1B-63DD-4A9F-B280-686C0EE21834}" type="datetimeFigureOut">
              <a:rPr lang="ru-RU" smtClean="0"/>
              <a:t>23.10.2018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839A3-9AED-40B9-869E-9BB119840B2C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F7A1B-63DD-4A9F-B280-686C0EE21834}" type="datetimeFigureOut">
              <a:rPr lang="ru-RU" smtClean="0"/>
              <a:t>23.10.2018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839A3-9AED-40B9-869E-9BB119840B2C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F7A1B-63DD-4A9F-B280-686C0EE21834}" type="datetimeFigureOut">
              <a:rPr lang="ru-RU" smtClean="0"/>
              <a:t>23.10.2018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6839A3-9AED-40B9-869E-9BB119840B2C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5F7A1B-63DD-4A9F-B280-686C0EE21834}" type="datetimeFigureOut">
              <a:rPr lang="ru-RU" smtClean="0"/>
              <a:t>23.10.2018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839A3-9AED-40B9-869E-9BB119840B2C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357167"/>
            <a:ext cx="8572560" cy="2000263"/>
          </a:xfrm>
        </p:spPr>
        <p:txBody>
          <a:bodyPr>
            <a:normAutofit/>
          </a:bodyPr>
          <a:lstStyle/>
          <a:p>
            <a:r>
              <a:rPr lang="ru-RU" sz="6000" b="1" i="1" dirty="0" smtClean="0">
                <a:solidFill>
                  <a:srgbClr val="0070C0"/>
                </a:solidFill>
              </a:rPr>
              <a:t>Природы дивная краса…</a:t>
            </a:r>
            <a:br>
              <a:rPr lang="ru-RU" sz="6000" b="1" i="1" dirty="0" smtClean="0">
                <a:solidFill>
                  <a:srgbClr val="0070C0"/>
                </a:solidFill>
              </a:rPr>
            </a:br>
            <a:r>
              <a:rPr lang="ru-RU" sz="6000" b="1" i="1" dirty="0" smtClean="0">
                <a:solidFill>
                  <a:srgbClr val="C00000"/>
                </a:solidFill>
              </a:rPr>
              <a:t>Красота растений</a:t>
            </a:r>
            <a:endParaRPr lang="ru-RU" sz="6000" b="1" i="1" dirty="0">
              <a:solidFill>
                <a:srgbClr val="C00000"/>
              </a:solidFill>
            </a:endParaRPr>
          </a:p>
        </p:txBody>
      </p:sp>
      <p:pic>
        <p:nvPicPr>
          <p:cNvPr id="12290" name="Picture 2" descr="http://cdn01.ru/files/users/images/05/bd/05bd2725524a13f369220a5a115027f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2643181"/>
            <a:ext cx="6643734" cy="41535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cdn01.ru/files/users/images/64/a5/64a568c3645dc0fdd18dfd6dceb5196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2214554"/>
            <a:ext cx="7867421" cy="442915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57158" y="214290"/>
            <a:ext cx="84296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B050"/>
                </a:solidFill>
              </a:rPr>
              <a:t>Самые красивые растения конечно же весной</a:t>
            </a:r>
            <a:r>
              <a:rPr lang="ru-RU" sz="2400" b="1" dirty="0" smtClean="0">
                <a:solidFill>
                  <a:srgbClr val="00B050"/>
                </a:solidFill>
              </a:rPr>
              <a:t>. Когда </a:t>
            </a:r>
            <a:r>
              <a:rPr lang="ru-RU" sz="2400" b="1" dirty="0">
                <a:solidFill>
                  <a:srgbClr val="00B050"/>
                </a:solidFill>
              </a:rPr>
              <a:t>деревья распускают молоденькие зеленые листочки</a:t>
            </a:r>
            <a:r>
              <a:rPr lang="ru-RU" sz="2400" b="1" dirty="0" smtClean="0">
                <a:solidFill>
                  <a:srgbClr val="00B050"/>
                </a:solidFill>
              </a:rPr>
              <a:t>, когда </a:t>
            </a:r>
            <a:r>
              <a:rPr lang="ru-RU" sz="2400" b="1" dirty="0">
                <a:solidFill>
                  <a:srgbClr val="00B050"/>
                </a:solidFill>
              </a:rPr>
              <a:t>от листвы идет ни с чем не передаваемый запах свежести, когда деревья покрываются цветами и драят нам волнующее ощущение чуда.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cdn01.ru/files/users/images/05/bd/05bd2725524a13f369220a5a115027f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2089504"/>
            <a:ext cx="7429552" cy="433510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85720" y="428604"/>
            <a:ext cx="84296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70C0"/>
                </a:solidFill>
              </a:rPr>
              <a:t>И первые весенние цветы не отстают от своих старших братьев</a:t>
            </a:r>
            <a:r>
              <a:rPr lang="ru-RU" dirty="0"/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cdn01.ru/files/users/images/12/e5/12e50379923e9795b687d03faaaac2c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833844"/>
            <a:ext cx="7215238" cy="450503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28596" y="428604"/>
            <a:ext cx="828680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accent2">
                    <a:lumMod val="75000"/>
                  </a:schemeClr>
                </a:solidFill>
              </a:rPr>
              <a:t>Летом растений конечно же больше, и к их красоте не успеваешь привыкнуть, но весенние цветы самые прекрасные.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cdn01.ru/files/users/images/02/6d/026d6642cf48bf45642983e6f797d56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714488"/>
            <a:ext cx="7215238" cy="4815232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28596" y="142852"/>
            <a:ext cx="83582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accent4">
                    <a:lumMod val="75000"/>
                  </a:schemeClr>
                </a:solidFill>
              </a:rPr>
              <a:t>Меня восхищают бесконечные луга, которые под солнцем переливаются разнотравьем, которые живут своей жизнью, и в которые так приятно упасть и думать о вечном.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cdn01.ru/files/users/images/d3/f5/d3f5a030eea2f665a28e47d0b4d8af2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500174"/>
            <a:ext cx="7453425" cy="514118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00034" y="214291"/>
            <a:ext cx="821537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70C0"/>
                </a:solidFill>
              </a:rPr>
              <a:t>Меня восхищают исполинские сосны и робкие березки.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cdn01.ru/files/users/images/34/46/3446d7a9f80ff32b67641be7adbce3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928802"/>
            <a:ext cx="7143800" cy="464347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28596" y="571481"/>
            <a:ext cx="850112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7030A0"/>
                </a:solidFill>
              </a:rPr>
              <a:t>А осенью природа раскрашивает растения совсем в другие цвета - золото и пурпур.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cdn01.ru/files/users/images/dc/70/dc70446d11c5bc6bbbdc3d4ceba7c9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625055"/>
            <a:ext cx="7500990" cy="4689543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85720" y="285729"/>
            <a:ext cx="84296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tx2"/>
                </a:solidFill>
              </a:rPr>
              <a:t>И даже зимний лес по своему прекрасен и величествен.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dn01.ru/files/users/images/9a/85/9a852919c72b0fdd23523622a9d6221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4286280" cy="3213085"/>
          </a:xfrm>
          <a:prstGeom prst="rect">
            <a:avLst/>
          </a:prstGeom>
          <a:noFill/>
        </p:spPr>
      </p:pic>
      <p:pic>
        <p:nvPicPr>
          <p:cNvPr id="1028" name="Picture 4" descr="http://cdn01.ru/files/users/images/5c/38/5c38216eb21d83ea1bdeb808e520248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3714752"/>
            <a:ext cx="4048120" cy="2922743"/>
          </a:xfrm>
          <a:prstGeom prst="rect">
            <a:avLst/>
          </a:prstGeom>
          <a:noFill/>
        </p:spPr>
      </p:pic>
      <p:pic>
        <p:nvPicPr>
          <p:cNvPr id="1030" name="Picture 6" descr="http://cdn01.ru/files/users/images/51/e0/51e0b8da36e4a3cc9298c73ffecc338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3896003"/>
            <a:ext cx="3463628" cy="2533337"/>
          </a:xfrm>
          <a:prstGeom prst="rect">
            <a:avLst/>
          </a:prstGeom>
          <a:noFill/>
        </p:spPr>
      </p:pic>
      <p:pic>
        <p:nvPicPr>
          <p:cNvPr id="1032" name="Picture 8" descr="http://cdn01.ru/files/users/images/90/06/9006ff50a23f966dc162225aaaf36fb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93965" y="571480"/>
            <a:ext cx="4011897" cy="26787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cdn01.ru/files/users/images/ca/ec/caecfc6e56f14935d4cbb5276891a8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4357718" cy="2801391"/>
          </a:xfrm>
          <a:prstGeom prst="rect">
            <a:avLst/>
          </a:prstGeom>
          <a:noFill/>
        </p:spPr>
      </p:pic>
      <p:pic>
        <p:nvPicPr>
          <p:cNvPr id="22532" name="Picture 4" descr="http://cdn01.ru/files/users/images/ea/37/ea378968df933f5cbb218e2964094d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0181" y="3214686"/>
            <a:ext cx="3575193" cy="3416295"/>
          </a:xfrm>
          <a:prstGeom prst="rect">
            <a:avLst/>
          </a:prstGeom>
          <a:noFill/>
        </p:spPr>
      </p:pic>
      <p:pic>
        <p:nvPicPr>
          <p:cNvPr id="22538" name="Picture 10" descr="http://cdn01.ru/files/users/images/45/ce/45ce604b4d73de43998a2b2d0807889b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3500438"/>
            <a:ext cx="4357718" cy="2954032"/>
          </a:xfrm>
          <a:prstGeom prst="rect">
            <a:avLst/>
          </a:prstGeom>
          <a:noFill/>
        </p:spPr>
      </p:pic>
      <p:pic>
        <p:nvPicPr>
          <p:cNvPr id="22540" name="Picture 12" descr="http://cdn01.ru/files/users/images/56/48/56481877f10ae2bd8d00a370c6da6af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428604"/>
            <a:ext cx="4105951" cy="25360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вв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954168"/>
            <a:ext cx="7249866" cy="467555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71472" y="214290"/>
            <a:ext cx="8072494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Ну а водоросли - это в вообще отдельный мир, разнообразие и красота этих низших растений поражает</a:t>
            </a:r>
            <a:r>
              <a:rPr lang="ru-RU" sz="2400" b="1" dirty="0" smtClean="0">
                <a:solidFill>
                  <a:srgbClr val="C00000"/>
                </a:solidFill>
              </a:rPr>
              <a:t>:</a:t>
            </a:r>
            <a:r>
              <a:rPr lang="ru-RU" sz="2400" dirty="0"/>
              <a:t> </a:t>
            </a:r>
            <a:r>
              <a:rPr lang="ru-RU" sz="2400" b="1" dirty="0">
                <a:solidFill>
                  <a:srgbClr val="C00000"/>
                </a:solidFill>
              </a:rPr>
              <a:t>Их даже </a:t>
            </a:r>
            <a:r>
              <a:rPr lang="ru-RU" sz="2000" b="1" dirty="0">
                <a:solidFill>
                  <a:srgbClr val="C00000"/>
                </a:solidFill>
              </a:rPr>
              <a:t>можно</a:t>
            </a:r>
            <a:r>
              <a:rPr lang="ru-RU" sz="2400" b="1" dirty="0">
                <a:solidFill>
                  <a:srgbClr val="C00000"/>
                </a:solidFill>
              </a:rPr>
              <a:t> в подобных случаях подводными цветами назвать!</a:t>
            </a:r>
          </a:p>
          <a:p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cdn01.ru/files/users/images/a7/4f/a74f559f2b3be3d216c2b9472f9d6e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7679" y="642918"/>
            <a:ext cx="8195150" cy="54292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бамбуковая алле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379954"/>
            <a:ext cx="7358114" cy="493518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57158" y="285728"/>
            <a:ext cx="850112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Но в этом можно не согласиться, бамбук тоже по своему красивое растение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cdn01.ru/files/users/images/c3/db/c3dbc34306e9ed54881fc47064d8d1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357430"/>
            <a:ext cx="7072362" cy="4312947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85720" y="500042"/>
            <a:ext cx="850112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Зимой в России, мало что цветет, так как зимы суровые и холодные. Однако на мой взгляд, прекрасными являются растения, которые находятся в зимней спячке и при этом, еще и являются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лечебными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и это 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полынь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и облепиха.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дубрав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643050"/>
            <a:ext cx="6858048" cy="4929223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71472" y="285728"/>
            <a:ext cx="835824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accent1">
                    <a:lumMod val="75000"/>
                  </a:schemeClr>
                </a:solidFill>
              </a:rPr>
              <a:t>Красота растений проявляется не только в их аромате, но и в том как они выглядят, их изгибы, как у ветвей векового дуба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cdn01.ru/files/users/images/f1/ea/f1eab15f3be417561550fad4007e97c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2000240"/>
            <a:ext cx="6929486" cy="449103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85720" y="142852"/>
            <a:ext cx="88582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7030A0"/>
                </a:solidFill>
              </a:rPr>
              <a:t>Но по настоящему красота проявляется в цветах, чья форма, раскраска и комбинация у некоторых растений выглядит весьма декоративно и полностью оправдывают своё предназначение - привлекать внимание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cdn01.ru/files/users/images/06/e2/06e2d9b4a3850b185819fb5c8d37eb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214422"/>
            <a:ext cx="8460427" cy="538202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000232" y="285728"/>
            <a:ext cx="607222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</a:rPr>
              <a:t>Подснежники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cdn01.ru/files/users/images/a4/3e/a43e43839c76dbbca84d760698d5e98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8306" y="1285860"/>
            <a:ext cx="8436478" cy="507209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428860" y="214290"/>
            <a:ext cx="507209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B050"/>
                </a:solidFill>
              </a:rPr>
              <a:t>Ромашки </a:t>
            </a: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cdn01.ru/files/users/images/17/a1/17a1dc10cd6a318b03e2461894c3061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3486" y="1643050"/>
            <a:ext cx="7995902" cy="471490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85984" y="428604"/>
            <a:ext cx="43577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7030A0"/>
                </a:solidFill>
              </a:rPr>
              <a:t>Люпина</a:t>
            </a:r>
            <a:endParaRPr lang="ru-RU" sz="54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cdn01.ru/files/users/images/e0/2f/e02f795f4acce494cae0f99e041923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285860"/>
            <a:ext cx="8527068" cy="537226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14546" y="357166"/>
            <a:ext cx="528641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</a:rPr>
              <a:t>Купальница </a:t>
            </a:r>
            <a:r>
              <a:rPr lang="ru-RU" sz="4400" b="1" dirty="0" smtClean="0">
                <a:solidFill>
                  <a:srgbClr val="FF0000"/>
                </a:solidFill>
              </a:rPr>
              <a:t> </a:t>
            </a:r>
            <a:endParaRPr lang="ru-RU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cdn01.ru/files/users/images/db/e8/dbe88811cac826e7e8c49d84a794c9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000108"/>
            <a:ext cx="8397456" cy="558431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928927" y="214290"/>
            <a:ext cx="40005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tx2"/>
                </a:solidFill>
              </a:rPr>
              <a:t>Васильки </a:t>
            </a:r>
            <a:r>
              <a:rPr lang="ru-RU" sz="4000" b="1" dirty="0" smtClean="0">
                <a:solidFill>
                  <a:schemeClr val="tx2"/>
                </a:solidFill>
              </a:rPr>
              <a:t> </a:t>
            </a:r>
            <a:endParaRPr lang="ru-RU" sz="40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273</Words>
  <Application>Microsoft Office PowerPoint</Application>
  <PresentationFormat>Экран (4:3)</PresentationFormat>
  <Paragraphs>19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Природы дивная краса… Красота растений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Природы дивная краса… Красота растений</dc:title>
  <dc:creator>User</dc:creator>
  <cp:lastModifiedBy>User</cp:lastModifiedBy>
  <cp:revision>4</cp:revision>
  <dcterms:created xsi:type="dcterms:W3CDTF">2018-10-23T09:34:38Z</dcterms:created>
  <dcterms:modified xsi:type="dcterms:W3CDTF">2018-10-23T10:08:37Z</dcterms:modified>
</cp:coreProperties>
</file>