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58" r:id="rId3"/>
    <p:sldId id="257" r:id="rId4"/>
    <p:sldId id="260" r:id="rId5"/>
    <p:sldId id="27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5" r:id="rId16"/>
    <p:sldId id="271" r:id="rId17"/>
    <p:sldId id="273" r:id="rId18"/>
    <p:sldId id="259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email">
              <a:alphaModFix amt="43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email">
              <a:alphaModFix amt="43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88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 txBox="1">
            <a:spLocks/>
          </p:cNvSpPr>
          <p:nvPr/>
        </p:nvSpPr>
        <p:spPr>
          <a:xfrm>
            <a:off x="827584" y="-171400"/>
            <a:ext cx="7024744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dirty="0" smtClean="0">
                <a:solidFill>
                  <a:srgbClr val="FF0000"/>
                </a:solidFill>
              </a:rPr>
              <a:t>Любимый поэт России!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7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843" y="1068935"/>
            <a:ext cx="2162541" cy="2749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16" y="1340768"/>
            <a:ext cx="1868571" cy="2615419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33594" y="1068935"/>
            <a:ext cx="2169384" cy="2887252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367" y="4146546"/>
            <a:ext cx="2060870" cy="266491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5573" y="4094640"/>
            <a:ext cx="2127405" cy="2708920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844" y="4065267"/>
            <a:ext cx="2035585" cy="2738293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70516" y="116632"/>
            <a:ext cx="7239000" cy="77353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Пушкинские чтения </a:t>
            </a:r>
            <a:br>
              <a:rPr lang="ru-RU" dirty="0" smtClean="0"/>
            </a:br>
            <a:endParaRPr lang="ru-RU" sz="2700" dirty="0"/>
          </a:p>
        </p:txBody>
      </p:sp>
      <p:sp>
        <p:nvSpPr>
          <p:cNvPr id="12" name="TextBox 11"/>
          <p:cNvSpPr txBox="1"/>
          <p:nvPr/>
        </p:nvSpPr>
        <p:spPr>
          <a:xfrm>
            <a:off x="1115616" y="476672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Читаем Пушкина вместе!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17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088740" y="-1197262"/>
            <a:ext cx="6858001" cy="925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74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858" y="-5033"/>
            <a:ext cx="3767341" cy="68630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199" y="0"/>
            <a:ext cx="2771801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924" y="-5033"/>
            <a:ext cx="2732716" cy="686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0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856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Путешествие в лукоморье за сказкой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133364"/>
            <a:ext cx="7632848" cy="57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8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148064" y="476672"/>
            <a:ext cx="3672408" cy="4176464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Выставка творческих работ по сказкам </a:t>
            </a:r>
            <a:br>
              <a:rPr lang="ru-RU" sz="4000" dirty="0" smtClean="0"/>
            </a:br>
            <a:r>
              <a:rPr lang="ru-RU" sz="4000" dirty="0" err="1" smtClean="0"/>
              <a:t>А.С.Пушкина</a:t>
            </a:r>
            <a:endParaRPr lang="ru-RU" sz="4000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7566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" y="0"/>
            <a:ext cx="5340841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4964" y="0"/>
            <a:ext cx="37990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47630" y="-1147630"/>
            <a:ext cx="6857999" cy="91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96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34020" y="-1156012"/>
            <a:ext cx="6879992" cy="914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60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45009" y="-1140995"/>
            <a:ext cx="6853987" cy="914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5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9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43001" y="-1143001"/>
            <a:ext cx="6858001" cy="914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144032" y="-1141970"/>
            <a:ext cx="6857999" cy="914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2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5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12"/>
            <a:ext cx="9170045" cy="684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87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571999" y="0"/>
            <a:ext cx="4571999" cy="686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64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2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74226" y="717314"/>
            <a:ext cx="6953478" cy="552668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45769" y="692696"/>
            <a:ext cx="3960440" cy="47089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«Ай, да Пушкин!</a:t>
            </a:r>
          </a:p>
          <a:p>
            <a:pPr algn="ctr"/>
            <a:r>
              <a:rPr lang="ru-RU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Ай, да сказки!</a:t>
            </a:r>
          </a:p>
          <a:p>
            <a:pPr algn="ctr"/>
            <a:r>
              <a:rPr lang="ru-RU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нам приходят Пушкинские сказки.</a:t>
            </a:r>
          </a:p>
          <a:p>
            <a:pPr algn="ctr"/>
            <a:r>
              <a:rPr lang="ru-RU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Яркие и добрые как сны.</a:t>
            </a:r>
          </a:p>
          <a:p>
            <a:pPr algn="ctr"/>
            <a:r>
              <a:rPr lang="ru-RU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читаем эти сказки,</a:t>
            </a:r>
          </a:p>
          <a:p>
            <a:pPr algn="ctr"/>
            <a:r>
              <a:rPr lang="ru-RU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 добрей и лучше стать самим».</a:t>
            </a:r>
          </a:p>
        </p:txBody>
      </p:sp>
    </p:spTree>
    <p:extLst>
      <p:ext uri="{BB962C8B-B14F-4D97-AF65-F5344CB8AC3E}">
        <p14:creationId xmlns:p14="http://schemas.microsoft.com/office/powerpoint/2010/main" val="62613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148064" y="1403152"/>
            <a:ext cx="3096380" cy="313932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Читайте Пушкина, друзья!</a:t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Читайте сказки!</a:t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будет жизнь тогда полна</a:t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Тепла и ласки.</a:t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Читайте Пушкина всегда </a:t>
            </a: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</a:t>
            </a: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Вот вам подсказка,</a:t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пронесете сквозь года</a:t>
            </a:r>
            <a:b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 радость сказки!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149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91</TotalTime>
  <Words>60</Words>
  <Application>Microsoft Office PowerPoint</Application>
  <PresentationFormat>Экран (4:3)</PresentationFormat>
  <Paragraphs>12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Times New Roman</vt:lpstr>
      <vt:lpstr>Trebuchet MS</vt:lpstr>
      <vt:lpstr>Wingdings</vt:lpstr>
      <vt:lpstr>Wingdings 2</vt:lpstr>
      <vt:lpstr>Изящная</vt:lpstr>
      <vt:lpstr>Презентация PowerPoint</vt:lpstr>
      <vt:lpstr>Пушкинские чтения  </vt:lpstr>
      <vt:lpstr>Презентация PowerPoint</vt:lpstr>
      <vt:lpstr>Презентация PowerPoint</vt:lpstr>
      <vt:lpstr>Путешествие в лукоморье за сказкой</vt:lpstr>
      <vt:lpstr>Выставка творческих работ по сказкам  А.С.Пушкина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Любимый поэт России!</dc:title>
  <dc:creator>Библиотека</dc:creator>
  <cp:lastModifiedBy>Школа</cp:lastModifiedBy>
  <cp:revision>10</cp:revision>
  <dcterms:created xsi:type="dcterms:W3CDTF">2022-10-30T23:31:07Z</dcterms:created>
  <dcterms:modified xsi:type="dcterms:W3CDTF">2022-10-31T05:02:34Z</dcterms:modified>
</cp:coreProperties>
</file>